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691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90B6-544D-4B83-B23B-5F6DB75DDC5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C5528-F262-454E-B97B-62FC46A7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8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561975"/>
            <a:ext cx="4995862" cy="2811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7179" y="7237895"/>
            <a:ext cx="4503620" cy="382586"/>
          </a:xfrm>
          <a:prstGeom prst="rect">
            <a:avLst/>
          </a:prstGeom>
        </p:spPr>
        <p:txBody>
          <a:bodyPr lIns="100527" tIns="50264" rIns="100527" bIns="50264"/>
          <a:lstStyle/>
          <a:p>
            <a:pPr marL="0" marR="0" lvl="0" indent="0" algn="r" defTabSz="8740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5300" b="0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rPr>
              <a:pPr marL="0" marR="0" lvl="0" indent="0" algn="r" defTabSz="87409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5300" b="0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3103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2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19054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17634" y="6535895"/>
            <a:ext cx="479260" cy="150811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F71C7896-8E11-4384-BFC5-C0974CDBC83D}" type="slidenum">
              <a:rPr lang="en-US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6267" y="988840"/>
            <a:ext cx="11472672" cy="12490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73" y="1"/>
            <a:ext cx="10154607" cy="83185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8245FB6-4C7E-4ECB-A19C-02A0856029CA}"/>
              </a:ext>
            </a:extLst>
          </p:cNvPr>
          <p:cNvGrpSpPr/>
          <p:nvPr userDrawn="1"/>
        </p:nvGrpSpPr>
        <p:grpSpPr>
          <a:xfrm>
            <a:off x="-23421" y="0"/>
            <a:ext cx="12238844" cy="6858000"/>
            <a:chOff x="-23421" y="0"/>
            <a:chExt cx="12238844" cy="6858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A0FA60-555A-4F1C-957E-60CC3ED4449B}"/>
                </a:ext>
              </a:extLst>
            </p:cNvPr>
            <p:cNvSpPr/>
            <p:nvPr userDrawn="1"/>
          </p:nvSpPr>
          <p:spPr>
            <a:xfrm rot="5400000">
              <a:off x="1335222" y="-1358643"/>
              <a:ext cx="6858000" cy="9575286"/>
            </a:xfrm>
            <a:custGeom>
              <a:avLst/>
              <a:gdLst>
                <a:gd name="connsiteX0" fmla="*/ 0 w 6858000"/>
                <a:gd name="connsiteY0" fmla="*/ 9575286 h 9575286"/>
                <a:gd name="connsiteX1" fmla="*/ 0 w 6858000"/>
                <a:gd name="connsiteY1" fmla="*/ 0 h 9575286"/>
                <a:gd name="connsiteX2" fmla="*/ 6858000 w 6858000"/>
                <a:gd name="connsiteY2" fmla="*/ 6895463 h 9575286"/>
                <a:gd name="connsiteX3" fmla="*/ 6858000 w 6858000"/>
                <a:gd name="connsiteY3" fmla="*/ 9575286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0" y="9575286"/>
                  </a:moveTo>
                  <a:lnTo>
                    <a:pt x="0" y="0"/>
                  </a:lnTo>
                  <a:lnTo>
                    <a:pt x="6858000" y="6895463"/>
                  </a:lnTo>
                  <a:lnTo>
                    <a:pt x="6858000" y="957528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135F5C-9324-44FC-B21A-F25DA4E75A77}"/>
                </a:ext>
              </a:extLst>
            </p:cNvPr>
            <p:cNvSpPr/>
            <p:nvPr userDrawn="1"/>
          </p:nvSpPr>
          <p:spPr>
            <a:xfrm rot="5400000" flipH="1" flipV="1">
              <a:off x="3998780" y="-1358643"/>
              <a:ext cx="6858000" cy="9575286"/>
            </a:xfrm>
            <a:custGeom>
              <a:avLst/>
              <a:gdLst>
                <a:gd name="connsiteX0" fmla="*/ 6858000 w 6858000"/>
                <a:gd name="connsiteY0" fmla="*/ 6895464 h 9575286"/>
                <a:gd name="connsiteX1" fmla="*/ 6858000 w 6858000"/>
                <a:gd name="connsiteY1" fmla="*/ 9575286 h 9575286"/>
                <a:gd name="connsiteX2" fmla="*/ 0 w 6858000"/>
                <a:gd name="connsiteY2" fmla="*/ 9575286 h 9575286"/>
                <a:gd name="connsiteX3" fmla="*/ 0 w 6858000"/>
                <a:gd name="connsiteY3" fmla="*/ 0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6858000" y="6895464"/>
                  </a:moveTo>
                  <a:lnTo>
                    <a:pt x="6858000" y="9575286"/>
                  </a:lnTo>
                  <a:lnTo>
                    <a:pt x="0" y="9575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DD547A-24BF-49A6-B1AD-65B3B025E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7895" y="1"/>
            <a:ext cx="10827531" cy="6858000"/>
          </a:xfrm>
          <a:custGeom>
            <a:avLst/>
            <a:gdLst>
              <a:gd name="connsiteX0" fmla="*/ 4079519 w 10827531"/>
              <a:gd name="connsiteY0" fmla="*/ 2008170 h 6858000"/>
              <a:gd name="connsiteX1" fmla="*/ 3962107 w 10827531"/>
              <a:gd name="connsiteY1" fmla="*/ 2066520 h 6858000"/>
              <a:gd name="connsiteX2" fmla="*/ 3919412 w 10827531"/>
              <a:gd name="connsiteY2" fmla="*/ 2230896 h 6858000"/>
              <a:gd name="connsiteX3" fmla="*/ 3959972 w 10827531"/>
              <a:gd name="connsiteY3" fmla="*/ 2374992 h 6858000"/>
              <a:gd name="connsiteX4" fmla="*/ 4070979 w 10827531"/>
              <a:gd name="connsiteY4" fmla="*/ 2428005 h 6858000"/>
              <a:gd name="connsiteX5" fmla="*/ 4183766 w 10827531"/>
              <a:gd name="connsiteY5" fmla="*/ 2374280 h 6858000"/>
              <a:gd name="connsiteX6" fmla="*/ 4226816 w 10827531"/>
              <a:gd name="connsiteY6" fmla="*/ 2232320 h 6858000"/>
              <a:gd name="connsiteX7" fmla="*/ 4226816 w 10827531"/>
              <a:gd name="connsiteY7" fmla="*/ 2174681 h 6858000"/>
              <a:gd name="connsiteX8" fmla="*/ 4185900 w 10827531"/>
              <a:gd name="connsiteY8" fmla="*/ 2056914 h 6858000"/>
              <a:gd name="connsiteX9" fmla="*/ 4079519 w 10827531"/>
              <a:gd name="connsiteY9" fmla="*/ 2008170 h 6858000"/>
              <a:gd name="connsiteX10" fmla="*/ 2306171 w 10827531"/>
              <a:gd name="connsiteY10" fmla="*/ 2008170 h 6858000"/>
              <a:gd name="connsiteX11" fmla="*/ 2182356 w 10827531"/>
              <a:gd name="connsiteY11" fmla="*/ 2062962 h 6858000"/>
              <a:gd name="connsiteX12" fmla="*/ 2138237 w 10827531"/>
              <a:gd name="connsiteY12" fmla="*/ 2218088 h 6858000"/>
              <a:gd name="connsiteX13" fmla="*/ 2307594 w 10827531"/>
              <a:gd name="connsiteY13" fmla="*/ 2428005 h 6858000"/>
              <a:gd name="connsiteX14" fmla="*/ 2469124 w 10827531"/>
              <a:gd name="connsiteY14" fmla="*/ 2212395 h 6858000"/>
              <a:gd name="connsiteX15" fmla="*/ 2306171 w 10827531"/>
              <a:gd name="connsiteY15" fmla="*/ 2008170 h 6858000"/>
              <a:gd name="connsiteX16" fmla="*/ 4958776 w 10827531"/>
              <a:gd name="connsiteY16" fmla="*/ 1987535 h 6858000"/>
              <a:gd name="connsiteX17" fmla="*/ 4865203 w 10827531"/>
              <a:gd name="connsiteY17" fmla="*/ 2032364 h 6858000"/>
              <a:gd name="connsiteX18" fmla="*/ 4817171 w 10827531"/>
              <a:gd name="connsiteY18" fmla="*/ 2144083 h 6858000"/>
              <a:gd name="connsiteX19" fmla="*/ 5085438 w 10827531"/>
              <a:gd name="connsiteY19" fmla="*/ 2144083 h 6858000"/>
              <a:gd name="connsiteX20" fmla="*/ 4958776 w 10827531"/>
              <a:gd name="connsiteY20" fmla="*/ 1987535 h 6858000"/>
              <a:gd name="connsiteX21" fmla="*/ 1801560 w 10827531"/>
              <a:gd name="connsiteY21" fmla="*/ 1840948 h 6858000"/>
              <a:gd name="connsiteX22" fmla="*/ 1857064 w 10827531"/>
              <a:gd name="connsiteY22" fmla="*/ 1849487 h 6858000"/>
              <a:gd name="connsiteX23" fmla="*/ 1857064 w 10827531"/>
              <a:gd name="connsiteY23" fmla="*/ 2056558 h 6858000"/>
              <a:gd name="connsiteX24" fmla="*/ 1762423 w 10827531"/>
              <a:gd name="connsiteY24" fmla="*/ 2034499 h 6858000"/>
              <a:gd name="connsiteX25" fmla="*/ 1647858 w 10827531"/>
              <a:gd name="connsiteY25" fmla="*/ 2088224 h 6858000"/>
              <a:gd name="connsiteX26" fmla="*/ 1606586 w 10827531"/>
              <a:gd name="connsiteY26" fmla="*/ 2234454 h 6858000"/>
              <a:gd name="connsiteX27" fmla="*/ 1606586 w 10827531"/>
              <a:gd name="connsiteY27" fmla="*/ 2582419 h 6858000"/>
              <a:gd name="connsiteX28" fmla="*/ 1381725 w 10827531"/>
              <a:gd name="connsiteY28" fmla="*/ 2582419 h 6858000"/>
              <a:gd name="connsiteX29" fmla="*/ 1381725 w 10827531"/>
              <a:gd name="connsiteY29" fmla="*/ 1853757 h 6858000"/>
              <a:gd name="connsiteX30" fmla="*/ 1606586 w 10827531"/>
              <a:gd name="connsiteY30" fmla="*/ 1853757 h 6858000"/>
              <a:gd name="connsiteX31" fmla="*/ 1606586 w 10827531"/>
              <a:gd name="connsiteY31" fmla="*/ 1988958 h 6858000"/>
              <a:gd name="connsiteX32" fmla="*/ 1609432 w 10827531"/>
              <a:gd name="connsiteY32" fmla="*/ 1988958 h 6858000"/>
              <a:gd name="connsiteX33" fmla="*/ 1801560 w 10827531"/>
              <a:gd name="connsiteY33" fmla="*/ 1840948 h 6858000"/>
              <a:gd name="connsiteX34" fmla="*/ 4960199 w 10827531"/>
              <a:gd name="connsiteY34" fmla="*/ 1835967 h 6858000"/>
              <a:gd name="connsiteX35" fmla="*/ 5206763 w 10827531"/>
              <a:gd name="connsiteY35" fmla="*/ 1930608 h 6858000"/>
              <a:gd name="connsiteX36" fmla="*/ 5293932 w 10827531"/>
              <a:gd name="connsiteY36" fmla="*/ 2187489 h 6858000"/>
              <a:gd name="connsiteX37" fmla="*/ 5293932 w 10827531"/>
              <a:gd name="connsiteY37" fmla="*/ 2282130 h 6858000"/>
              <a:gd name="connsiteX38" fmla="*/ 4818594 w 10827531"/>
              <a:gd name="connsiteY38" fmla="*/ 2282130 h 6858000"/>
              <a:gd name="connsiteX39" fmla="*/ 5018549 w 10827531"/>
              <a:gd name="connsiteY39" fmla="*/ 2440814 h 6858000"/>
              <a:gd name="connsiteX40" fmla="*/ 5229890 w 10827531"/>
              <a:gd name="connsiteY40" fmla="*/ 2383887 h 6858000"/>
              <a:gd name="connsiteX41" fmla="*/ 5229890 w 10827531"/>
              <a:gd name="connsiteY41" fmla="*/ 2546128 h 6858000"/>
              <a:gd name="connsiteX42" fmla="*/ 4967315 w 10827531"/>
              <a:gd name="connsiteY42" fmla="*/ 2600208 h 6858000"/>
              <a:gd name="connsiteX43" fmla="*/ 4693355 w 10827531"/>
              <a:gd name="connsiteY43" fmla="*/ 2502366 h 6858000"/>
              <a:gd name="connsiteX44" fmla="*/ 4595868 w 10827531"/>
              <a:gd name="connsiteY44" fmla="*/ 2229473 h 6858000"/>
              <a:gd name="connsiteX45" fmla="*/ 4701183 w 10827531"/>
              <a:gd name="connsiteY45" fmla="*/ 1941993 h 6858000"/>
              <a:gd name="connsiteX46" fmla="*/ 4960199 w 10827531"/>
              <a:gd name="connsiteY46" fmla="*/ 1835967 h 6858000"/>
              <a:gd name="connsiteX47" fmla="*/ 4021880 w 10827531"/>
              <a:gd name="connsiteY47" fmla="*/ 1835967 h 6858000"/>
              <a:gd name="connsiteX48" fmla="*/ 4221124 w 10827531"/>
              <a:gd name="connsiteY48" fmla="*/ 1938435 h 6858000"/>
              <a:gd name="connsiteX49" fmla="*/ 4223970 w 10827531"/>
              <a:gd name="connsiteY49" fmla="*/ 1938435 h 6858000"/>
              <a:gd name="connsiteX50" fmla="*/ 4223970 w 10827531"/>
              <a:gd name="connsiteY50" fmla="*/ 1853757 h 6858000"/>
              <a:gd name="connsiteX51" fmla="*/ 4448831 w 10827531"/>
              <a:gd name="connsiteY51" fmla="*/ 1853757 h 6858000"/>
              <a:gd name="connsiteX52" fmla="*/ 4448831 w 10827531"/>
              <a:gd name="connsiteY52" fmla="*/ 2499163 h 6858000"/>
              <a:gd name="connsiteX53" fmla="*/ 4331419 w 10827531"/>
              <a:gd name="connsiteY53" fmla="*/ 2813329 h 6858000"/>
              <a:gd name="connsiteX54" fmla="*/ 3991282 w 10827531"/>
              <a:gd name="connsiteY54" fmla="*/ 2924691 h 6858000"/>
              <a:gd name="connsiteX55" fmla="*/ 3757882 w 10827531"/>
              <a:gd name="connsiteY55" fmla="*/ 2882708 h 6858000"/>
              <a:gd name="connsiteX56" fmla="*/ 3757882 w 10827531"/>
              <a:gd name="connsiteY56" fmla="*/ 2693426 h 6858000"/>
              <a:gd name="connsiteX57" fmla="*/ 3984878 w 10827531"/>
              <a:gd name="connsiteY57" fmla="*/ 2758892 h 6858000"/>
              <a:gd name="connsiteX58" fmla="*/ 4161351 w 10827531"/>
              <a:gd name="connsiteY58" fmla="*/ 2698763 h 6858000"/>
              <a:gd name="connsiteX59" fmla="*/ 4223970 w 10827531"/>
              <a:gd name="connsiteY59" fmla="*/ 2535454 h 6858000"/>
              <a:gd name="connsiteX60" fmla="*/ 4223970 w 10827531"/>
              <a:gd name="connsiteY60" fmla="*/ 2477816 h 6858000"/>
              <a:gd name="connsiteX61" fmla="*/ 4221124 w 10827531"/>
              <a:gd name="connsiteY61" fmla="*/ 2477816 h 6858000"/>
              <a:gd name="connsiteX62" fmla="*/ 3994128 w 10827531"/>
              <a:gd name="connsiteY62" fmla="*/ 2600208 h 6858000"/>
              <a:gd name="connsiteX63" fmla="*/ 3772825 w 10827531"/>
              <a:gd name="connsiteY63" fmla="*/ 2502010 h 6858000"/>
              <a:gd name="connsiteX64" fmla="*/ 3690993 w 10827531"/>
              <a:gd name="connsiteY64" fmla="*/ 2238724 h 6858000"/>
              <a:gd name="connsiteX65" fmla="*/ 3782076 w 10827531"/>
              <a:gd name="connsiteY65" fmla="*/ 1944839 h 6858000"/>
              <a:gd name="connsiteX66" fmla="*/ 4021880 w 10827531"/>
              <a:gd name="connsiteY66" fmla="*/ 1835967 h 6858000"/>
              <a:gd name="connsiteX67" fmla="*/ 3310393 w 10827531"/>
              <a:gd name="connsiteY67" fmla="*/ 1835967 h 6858000"/>
              <a:gd name="connsiteX68" fmla="*/ 3552332 w 10827531"/>
              <a:gd name="connsiteY68" fmla="*/ 2136256 h 6858000"/>
              <a:gd name="connsiteX69" fmla="*/ 3552332 w 10827531"/>
              <a:gd name="connsiteY69" fmla="*/ 2582419 h 6858000"/>
              <a:gd name="connsiteX70" fmla="*/ 3328183 w 10827531"/>
              <a:gd name="connsiteY70" fmla="*/ 2582419 h 6858000"/>
              <a:gd name="connsiteX71" fmla="*/ 3328183 w 10827531"/>
              <a:gd name="connsiteY71" fmla="*/ 2177527 h 6858000"/>
              <a:gd name="connsiteX72" fmla="*/ 3207213 w 10827531"/>
              <a:gd name="connsiteY72" fmla="*/ 2008170 h 6858000"/>
              <a:gd name="connsiteX73" fmla="*/ 3111149 w 10827531"/>
              <a:gd name="connsiteY73" fmla="*/ 2053000 h 6858000"/>
              <a:gd name="connsiteX74" fmla="*/ 3073435 w 10827531"/>
              <a:gd name="connsiteY74" fmla="*/ 2166854 h 6858000"/>
              <a:gd name="connsiteX75" fmla="*/ 3073435 w 10827531"/>
              <a:gd name="connsiteY75" fmla="*/ 2582419 h 6858000"/>
              <a:gd name="connsiteX76" fmla="*/ 2848575 w 10827531"/>
              <a:gd name="connsiteY76" fmla="*/ 2582419 h 6858000"/>
              <a:gd name="connsiteX77" fmla="*/ 2848575 w 10827531"/>
              <a:gd name="connsiteY77" fmla="*/ 1853757 h 6858000"/>
              <a:gd name="connsiteX78" fmla="*/ 3073435 w 10827531"/>
              <a:gd name="connsiteY78" fmla="*/ 1853757 h 6858000"/>
              <a:gd name="connsiteX79" fmla="*/ 3073435 w 10827531"/>
              <a:gd name="connsiteY79" fmla="*/ 1969033 h 6858000"/>
              <a:gd name="connsiteX80" fmla="*/ 3076282 w 10827531"/>
              <a:gd name="connsiteY80" fmla="*/ 1969033 h 6858000"/>
              <a:gd name="connsiteX81" fmla="*/ 3310393 w 10827531"/>
              <a:gd name="connsiteY81" fmla="*/ 1835967 h 6858000"/>
              <a:gd name="connsiteX82" fmla="*/ 2310441 w 10827531"/>
              <a:gd name="connsiteY82" fmla="*/ 1835967 h 6858000"/>
              <a:gd name="connsiteX83" fmla="*/ 2595074 w 10827531"/>
              <a:gd name="connsiteY83" fmla="*/ 1938079 h 6858000"/>
              <a:gd name="connsiteX84" fmla="*/ 2698254 w 10827531"/>
              <a:gd name="connsiteY84" fmla="*/ 2208125 h 6858000"/>
              <a:gd name="connsiteX85" fmla="*/ 2591872 w 10827531"/>
              <a:gd name="connsiteY85" fmla="*/ 2494894 h 6858000"/>
              <a:gd name="connsiteX86" fmla="*/ 2300478 w 10827531"/>
              <a:gd name="connsiteY86" fmla="*/ 2600208 h 6858000"/>
              <a:gd name="connsiteX87" fmla="*/ 2014066 w 10827531"/>
              <a:gd name="connsiteY87" fmla="*/ 2498096 h 6858000"/>
              <a:gd name="connsiteX88" fmla="*/ 1909819 w 10827531"/>
              <a:gd name="connsiteY88" fmla="*/ 2220934 h 6858000"/>
              <a:gd name="connsiteX89" fmla="*/ 2017979 w 10827531"/>
              <a:gd name="connsiteY89" fmla="*/ 1938079 h 6858000"/>
              <a:gd name="connsiteX90" fmla="*/ 2310441 w 10827531"/>
              <a:gd name="connsiteY90" fmla="*/ 1835967 h 6858000"/>
              <a:gd name="connsiteX91" fmla="*/ 1087032 w 10827531"/>
              <a:gd name="connsiteY91" fmla="*/ 1632454 h 6858000"/>
              <a:gd name="connsiteX92" fmla="*/ 1087032 w 10827531"/>
              <a:gd name="connsiteY92" fmla="*/ 1853757 h 6858000"/>
              <a:gd name="connsiteX93" fmla="*/ 1250696 w 10827531"/>
              <a:gd name="connsiteY93" fmla="*/ 1853757 h 6858000"/>
              <a:gd name="connsiteX94" fmla="*/ 1250696 w 10827531"/>
              <a:gd name="connsiteY94" fmla="*/ 2019556 h 6858000"/>
              <a:gd name="connsiteX95" fmla="*/ 1087032 w 10827531"/>
              <a:gd name="connsiteY95" fmla="*/ 2019556 h 6858000"/>
              <a:gd name="connsiteX96" fmla="*/ 1087032 w 10827531"/>
              <a:gd name="connsiteY96" fmla="*/ 2314152 h 6858000"/>
              <a:gd name="connsiteX97" fmla="*/ 1177403 w 10827531"/>
              <a:gd name="connsiteY97" fmla="*/ 2428005 h 6858000"/>
              <a:gd name="connsiteX98" fmla="*/ 1250696 w 10827531"/>
              <a:gd name="connsiteY98" fmla="*/ 2407369 h 6858000"/>
              <a:gd name="connsiteX99" fmla="*/ 1250696 w 10827531"/>
              <a:gd name="connsiteY99" fmla="*/ 2573880 h 6858000"/>
              <a:gd name="connsiteX100" fmla="*/ 1100552 w 10827531"/>
              <a:gd name="connsiteY100" fmla="*/ 2600208 h 6858000"/>
              <a:gd name="connsiteX101" fmla="*/ 862882 w 10827531"/>
              <a:gd name="connsiteY101" fmla="*/ 2353289 h 6858000"/>
              <a:gd name="connsiteX102" fmla="*/ 862882 w 10827531"/>
              <a:gd name="connsiteY102" fmla="*/ 2019556 h 6858000"/>
              <a:gd name="connsiteX103" fmla="*/ 744759 w 10827531"/>
              <a:gd name="connsiteY103" fmla="*/ 2019556 h 6858000"/>
              <a:gd name="connsiteX104" fmla="*/ 744759 w 10827531"/>
              <a:gd name="connsiteY104" fmla="*/ 1853757 h 6858000"/>
              <a:gd name="connsiteX105" fmla="*/ 862882 w 10827531"/>
              <a:gd name="connsiteY105" fmla="*/ 1853757 h 6858000"/>
              <a:gd name="connsiteX106" fmla="*/ 862882 w 10827531"/>
              <a:gd name="connsiteY106" fmla="*/ 1696496 h 6858000"/>
              <a:gd name="connsiteX107" fmla="*/ 400622 w 10827531"/>
              <a:gd name="connsiteY107" fmla="*/ 1544929 h 6858000"/>
              <a:gd name="connsiteX108" fmla="*/ 541872 w 10827531"/>
              <a:gd name="connsiteY108" fmla="*/ 1554535 h 6858000"/>
              <a:gd name="connsiteX109" fmla="*/ 655369 w 10827531"/>
              <a:gd name="connsiteY109" fmla="*/ 1584066 h 6858000"/>
              <a:gd name="connsiteX110" fmla="*/ 655369 w 10827531"/>
              <a:gd name="connsiteY110" fmla="*/ 1796830 h 6858000"/>
              <a:gd name="connsiteX111" fmla="*/ 599510 w 10827531"/>
              <a:gd name="connsiteY111" fmla="*/ 1765520 h 6858000"/>
              <a:gd name="connsiteX112" fmla="*/ 537246 w 10827531"/>
              <a:gd name="connsiteY112" fmla="*/ 1743105 h 6858000"/>
              <a:gd name="connsiteX113" fmla="*/ 473559 w 10827531"/>
              <a:gd name="connsiteY113" fmla="*/ 1729941 h 6858000"/>
              <a:gd name="connsiteX114" fmla="*/ 413431 w 10827531"/>
              <a:gd name="connsiteY114" fmla="*/ 1725671 h 6858000"/>
              <a:gd name="connsiteX115" fmla="*/ 342272 w 10827531"/>
              <a:gd name="connsiteY115" fmla="*/ 1733143 h 6858000"/>
              <a:gd name="connsiteX116" fmla="*/ 288192 w 10827531"/>
              <a:gd name="connsiteY116" fmla="*/ 1754135 h 6858000"/>
              <a:gd name="connsiteX117" fmla="*/ 254036 w 10827531"/>
              <a:gd name="connsiteY117" fmla="*/ 1786512 h 6858000"/>
              <a:gd name="connsiteX118" fmla="*/ 241939 w 10827531"/>
              <a:gd name="connsiteY118" fmla="*/ 1828851 h 6858000"/>
              <a:gd name="connsiteX119" fmla="*/ 255459 w 10827531"/>
              <a:gd name="connsiteY119" fmla="*/ 1874748 h 6858000"/>
              <a:gd name="connsiteX120" fmla="*/ 293884 w 10827531"/>
              <a:gd name="connsiteY120" fmla="*/ 1913174 h 6858000"/>
              <a:gd name="connsiteX121" fmla="*/ 354369 w 10827531"/>
              <a:gd name="connsiteY121" fmla="*/ 1948753 h 6858000"/>
              <a:gd name="connsiteX122" fmla="*/ 434778 w 10827531"/>
              <a:gd name="connsiteY122" fmla="*/ 1984688 h 6858000"/>
              <a:gd name="connsiteX123" fmla="*/ 544718 w 10827531"/>
              <a:gd name="connsiteY123" fmla="*/ 2039124 h 6858000"/>
              <a:gd name="connsiteX124" fmla="*/ 628329 w 10827531"/>
              <a:gd name="connsiteY124" fmla="*/ 2104234 h 6858000"/>
              <a:gd name="connsiteX125" fmla="*/ 681698 w 10827531"/>
              <a:gd name="connsiteY125" fmla="*/ 2187134 h 6858000"/>
              <a:gd name="connsiteX126" fmla="*/ 700199 w 10827531"/>
              <a:gd name="connsiteY126" fmla="*/ 2295650 h 6858000"/>
              <a:gd name="connsiteX127" fmla="*/ 667822 w 10827531"/>
              <a:gd name="connsiteY127" fmla="*/ 2439034 h 6858000"/>
              <a:gd name="connsiteX128" fmla="*/ 579941 w 10827531"/>
              <a:gd name="connsiteY128" fmla="*/ 2532964 h 6858000"/>
              <a:gd name="connsiteX129" fmla="*/ 450789 w 10827531"/>
              <a:gd name="connsiteY129" fmla="*/ 2584554 h 6858000"/>
              <a:gd name="connsiteX130" fmla="*/ 295308 w 10827531"/>
              <a:gd name="connsiteY130" fmla="*/ 2600208 h 6858000"/>
              <a:gd name="connsiteX131" fmla="*/ 135557 w 10827531"/>
              <a:gd name="connsiteY131" fmla="*/ 2585977 h 6858000"/>
              <a:gd name="connsiteX132" fmla="*/ 4270 w 10827531"/>
              <a:gd name="connsiteY132" fmla="*/ 2543282 h 6858000"/>
              <a:gd name="connsiteX133" fmla="*/ 4270 w 10827531"/>
              <a:gd name="connsiteY133" fmla="*/ 2315575 h 6858000"/>
              <a:gd name="connsiteX134" fmla="*/ 138759 w 10827531"/>
              <a:gd name="connsiteY134" fmla="*/ 2393493 h 6858000"/>
              <a:gd name="connsiteX135" fmla="*/ 285346 w 10827531"/>
              <a:gd name="connsiteY135" fmla="*/ 2419466 h 6858000"/>
              <a:gd name="connsiteX136" fmla="*/ 361129 w 10827531"/>
              <a:gd name="connsiteY136" fmla="*/ 2411639 h 6858000"/>
              <a:gd name="connsiteX137" fmla="*/ 415210 w 10827531"/>
              <a:gd name="connsiteY137" fmla="*/ 2389936 h 6858000"/>
              <a:gd name="connsiteX138" fmla="*/ 447587 w 10827531"/>
              <a:gd name="connsiteY138" fmla="*/ 2357202 h 6858000"/>
              <a:gd name="connsiteX139" fmla="*/ 458260 w 10827531"/>
              <a:gd name="connsiteY139" fmla="*/ 2316286 h 6858000"/>
              <a:gd name="connsiteX140" fmla="*/ 441183 w 10827531"/>
              <a:gd name="connsiteY140" fmla="*/ 2262917 h 6858000"/>
              <a:gd name="connsiteX141" fmla="*/ 394574 w 10827531"/>
              <a:gd name="connsiteY141" fmla="*/ 2219511 h 6858000"/>
              <a:gd name="connsiteX142" fmla="*/ 324482 w 10827531"/>
              <a:gd name="connsiteY142" fmla="*/ 2181085 h 6858000"/>
              <a:gd name="connsiteX143" fmla="*/ 236958 w 10827531"/>
              <a:gd name="connsiteY143" fmla="*/ 2143371 h 6858000"/>
              <a:gd name="connsiteX144" fmla="*/ 58706 w 10827531"/>
              <a:gd name="connsiteY144" fmla="*/ 2021691 h 6858000"/>
              <a:gd name="connsiteX145" fmla="*/ 0 w 10827531"/>
              <a:gd name="connsiteY145" fmla="*/ 1848064 h 6858000"/>
              <a:gd name="connsiteX146" fmla="*/ 32021 w 10827531"/>
              <a:gd name="connsiteY146" fmla="*/ 1711084 h 6858000"/>
              <a:gd name="connsiteX147" fmla="*/ 119191 w 10827531"/>
              <a:gd name="connsiteY147" fmla="*/ 1616799 h 6858000"/>
              <a:gd name="connsiteX148" fmla="*/ 246920 w 10827531"/>
              <a:gd name="connsiteY148" fmla="*/ 1562363 h 6858000"/>
              <a:gd name="connsiteX149" fmla="*/ 400622 w 10827531"/>
              <a:gd name="connsiteY149" fmla="*/ 1544929 h 6858000"/>
              <a:gd name="connsiteX150" fmla="*/ 8147709 w 10827531"/>
              <a:gd name="connsiteY150" fmla="*/ 0 h 6858000"/>
              <a:gd name="connsiteX151" fmla="*/ 10827531 w 10827531"/>
              <a:gd name="connsiteY151" fmla="*/ 0 h 6858000"/>
              <a:gd name="connsiteX152" fmla="*/ 10827531 w 10827531"/>
              <a:gd name="connsiteY152" fmla="*/ 6858000 h 6858000"/>
              <a:gd name="connsiteX153" fmla="*/ 1252245 w 10827531"/>
              <a:gd name="connsiteY153" fmla="*/ 6858000 h 6858000"/>
              <a:gd name="connsiteX154" fmla="*/ 5551183 w 10827531"/>
              <a:gd name="connsiteY154" fmla="*/ 2582419 h 6858000"/>
              <a:gd name="connsiteX155" fmla="*/ 5429850 w 10827531"/>
              <a:gd name="connsiteY155" fmla="*/ 2582419 h 6858000"/>
              <a:gd name="connsiteX156" fmla="*/ 5429850 w 10827531"/>
              <a:gd name="connsiteY156" fmla="*/ 1853757 h 6858000"/>
              <a:gd name="connsiteX157" fmla="*/ 5654710 w 10827531"/>
              <a:gd name="connsiteY157" fmla="*/ 1853757 h 6858000"/>
              <a:gd name="connsiteX158" fmla="*/ 5654710 w 10827531"/>
              <a:gd name="connsiteY158" fmla="*/ 1988958 h 6858000"/>
              <a:gd name="connsiteX159" fmla="*/ 5657557 w 10827531"/>
              <a:gd name="connsiteY159" fmla="*/ 1988958 h 6858000"/>
              <a:gd name="connsiteX160" fmla="*/ 5849685 w 10827531"/>
              <a:gd name="connsiteY160" fmla="*/ 1840948 h 6858000"/>
              <a:gd name="connsiteX161" fmla="*/ 5905188 w 10827531"/>
              <a:gd name="connsiteY161" fmla="*/ 1849487 h 6858000"/>
              <a:gd name="connsiteX162" fmla="*/ 5905188 w 10827531"/>
              <a:gd name="connsiteY162" fmla="*/ 2056558 h 6858000"/>
              <a:gd name="connsiteX163" fmla="*/ 5810547 w 10827531"/>
              <a:gd name="connsiteY163" fmla="*/ 2034499 h 6858000"/>
              <a:gd name="connsiteX164" fmla="*/ 5695982 w 10827531"/>
              <a:gd name="connsiteY164" fmla="*/ 2088224 h 6858000"/>
              <a:gd name="connsiteX165" fmla="*/ 5654710 w 10827531"/>
              <a:gd name="connsiteY165" fmla="*/ 2234454 h 6858000"/>
              <a:gd name="connsiteX166" fmla="*/ 5654710 w 10827531"/>
              <a:gd name="connsiteY166" fmla="*/ 24794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0827531" h="6858000">
                <a:moveTo>
                  <a:pt x="4079519" y="2008170"/>
                </a:moveTo>
                <a:cubicBezTo>
                  <a:pt x="4029707" y="2008170"/>
                  <a:pt x="3990570" y="2027620"/>
                  <a:pt x="3962107" y="2066520"/>
                </a:cubicBezTo>
                <a:cubicBezTo>
                  <a:pt x="3933644" y="2105420"/>
                  <a:pt x="3919412" y="2160212"/>
                  <a:pt x="3919412" y="2230896"/>
                </a:cubicBezTo>
                <a:cubicBezTo>
                  <a:pt x="3919412" y="2291618"/>
                  <a:pt x="3932932" y="2339650"/>
                  <a:pt x="3959972" y="2374992"/>
                </a:cubicBezTo>
                <a:cubicBezTo>
                  <a:pt x="3987012" y="2410334"/>
                  <a:pt x="4024015" y="2428005"/>
                  <a:pt x="4070979" y="2428005"/>
                </a:cubicBezTo>
                <a:cubicBezTo>
                  <a:pt x="4117470" y="2428005"/>
                  <a:pt x="4155065" y="2410097"/>
                  <a:pt x="4183766" y="2374280"/>
                </a:cubicBezTo>
                <a:cubicBezTo>
                  <a:pt x="4212466" y="2338464"/>
                  <a:pt x="4226816" y="2291144"/>
                  <a:pt x="4226816" y="2232320"/>
                </a:cubicBezTo>
                <a:lnTo>
                  <a:pt x="4226816" y="2174681"/>
                </a:lnTo>
                <a:cubicBezTo>
                  <a:pt x="4226816" y="2128665"/>
                  <a:pt x="4213178" y="2089410"/>
                  <a:pt x="4185900" y="2056914"/>
                </a:cubicBezTo>
                <a:cubicBezTo>
                  <a:pt x="4158623" y="2024418"/>
                  <a:pt x="4123162" y="2008170"/>
                  <a:pt x="4079519" y="2008170"/>
                </a:cubicBezTo>
                <a:close/>
                <a:moveTo>
                  <a:pt x="2306171" y="2008170"/>
                </a:moveTo>
                <a:cubicBezTo>
                  <a:pt x="2253039" y="2008170"/>
                  <a:pt x="2211768" y="2026434"/>
                  <a:pt x="2182356" y="2062962"/>
                </a:cubicBezTo>
                <a:cubicBezTo>
                  <a:pt x="2152943" y="2099490"/>
                  <a:pt x="2138237" y="2151199"/>
                  <a:pt x="2138237" y="2218088"/>
                </a:cubicBezTo>
                <a:cubicBezTo>
                  <a:pt x="2138237" y="2358033"/>
                  <a:pt x="2194690" y="2428005"/>
                  <a:pt x="2307594" y="2428005"/>
                </a:cubicBezTo>
                <a:cubicBezTo>
                  <a:pt x="2415281" y="2428005"/>
                  <a:pt x="2469124" y="2356135"/>
                  <a:pt x="2469124" y="2212395"/>
                </a:cubicBezTo>
                <a:cubicBezTo>
                  <a:pt x="2469124" y="2076245"/>
                  <a:pt x="2414806" y="2008170"/>
                  <a:pt x="2306171" y="2008170"/>
                </a:cubicBezTo>
                <a:close/>
                <a:moveTo>
                  <a:pt x="4958776" y="1987535"/>
                </a:moveTo>
                <a:cubicBezTo>
                  <a:pt x="4922723" y="1987535"/>
                  <a:pt x="4891531" y="2002478"/>
                  <a:pt x="4865203" y="2032364"/>
                </a:cubicBezTo>
                <a:cubicBezTo>
                  <a:pt x="4838874" y="2062251"/>
                  <a:pt x="4822864" y="2099490"/>
                  <a:pt x="4817171" y="2144083"/>
                </a:cubicBezTo>
                <a:lnTo>
                  <a:pt x="5085438" y="2144083"/>
                </a:lnTo>
                <a:cubicBezTo>
                  <a:pt x="5085438" y="2039717"/>
                  <a:pt x="5043218" y="1987535"/>
                  <a:pt x="4958776" y="1987535"/>
                </a:cubicBezTo>
                <a:close/>
                <a:moveTo>
                  <a:pt x="1801560" y="1840948"/>
                </a:moveTo>
                <a:cubicBezTo>
                  <a:pt x="1825279" y="1840948"/>
                  <a:pt x="1843781" y="1843794"/>
                  <a:pt x="1857064" y="1849487"/>
                </a:cubicBezTo>
                <a:lnTo>
                  <a:pt x="1857064" y="2056558"/>
                </a:lnTo>
                <a:cubicBezTo>
                  <a:pt x="1830023" y="2041852"/>
                  <a:pt x="1798476" y="2034499"/>
                  <a:pt x="1762423" y="2034499"/>
                </a:cubicBezTo>
                <a:cubicBezTo>
                  <a:pt x="1713561" y="2034499"/>
                  <a:pt x="1675372" y="2052407"/>
                  <a:pt x="1647858" y="2088224"/>
                </a:cubicBezTo>
                <a:cubicBezTo>
                  <a:pt x="1620343" y="2124040"/>
                  <a:pt x="1606586" y="2172783"/>
                  <a:pt x="1606586" y="2234454"/>
                </a:cubicBezTo>
                <a:lnTo>
                  <a:pt x="1606586" y="2582419"/>
                </a:lnTo>
                <a:lnTo>
                  <a:pt x="1381725" y="2582419"/>
                </a:lnTo>
                <a:lnTo>
                  <a:pt x="1381725" y="1853757"/>
                </a:lnTo>
                <a:lnTo>
                  <a:pt x="1606586" y="1853757"/>
                </a:lnTo>
                <a:lnTo>
                  <a:pt x="1606586" y="1988958"/>
                </a:lnTo>
                <a:lnTo>
                  <a:pt x="1609432" y="1988958"/>
                </a:lnTo>
                <a:cubicBezTo>
                  <a:pt x="1645011" y="1890285"/>
                  <a:pt x="1709054" y="1840948"/>
                  <a:pt x="1801560" y="1840948"/>
                </a:cubicBezTo>
                <a:close/>
                <a:moveTo>
                  <a:pt x="4960199" y="1835967"/>
                </a:moveTo>
                <a:cubicBezTo>
                  <a:pt x="5066463" y="1835967"/>
                  <a:pt x="5148651" y="1867514"/>
                  <a:pt x="5206763" y="1930608"/>
                </a:cubicBezTo>
                <a:cubicBezTo>
                  <a:pt x="5264876" y="1993701"/>
                  <a:pt x="5293932" y="2079329"/>
                  <a:pt x="5293932" y="2187489"/>
                </a:cubicBezTo>
                <a:lnTo>
                  <a:pt x="5293932" y="2282130"/>
                </a:lnTo>
                <a:lnTo>
                  <a:pt x="4818594" y="2282130"/>
                </a:lnTo>
                <a:cubicBezTo>
                  <a:pt x="4826184" y="2387919"/>
                  <a:pt x="4892836" y="2440814"/>
                  <a:pt x="5018549" y="2440814"/>
                </a:cubicBezTo>
                <a:cubicBezTo>
                  <a:pt x="5098721" y="2440814"/>
                  <a:pt x="5169168" y="2421838"/>
                  <a:pt x="5229890" y="2383887"/>
                </a:cubicBezTo>
                <a:lnTo>
                  <a:pt x="5229890" y="2546128"/>
                </a:lnTo>
                <a:cubicBezTo>
                  <a:pt x="5162527" y="2582182"/>
                  <a:pt x="5075002" y="2600208"/>
                  <a:pt x="4967315" y="2600208"/>
                </a:cubicBezTo>
                <a:cubicBezTo>
                  <a:pt x="4849667" y="2600208"/>
                  <a:pt x="4758347" y="2567594"/>
                  <a:pt x="4693355" y="2502366"/>
                </a:cubicBezTo>
                <a:cubicBezTo>
                  <a:pt x="4628364" y="2437137"/>
                  <a:pt x="4595868" y="2346173"/>
                  <a:pt x="4595868" y="2229473"/>
                </a:cubicBezTo>
                <a:cubicBezTo>
                  <a:pt x="4595868" y="2108504"/>
                  <a:pt x="4630973" y="2012677"/>
                  <a:pt x="4701183" y="1941993"/>
                </a:cubicBezTo>
                <a:cubicBezTo>
                  <a:pt x="4771392" y="1871309"/>
                  <a:pt x="4857731" y="1835967"/>
                  <a:pt x="4960199" y="1835967"/>
                </a:cubicBezTo>
                <a:close/>
                <a:moveTo>
                  <a:pt x="4021880" y="1835967"/>
                </a:moveTo>
                <a:cubicBezTo>
                  <a:pt x="4110591" y="1835967"/>
                  <a:pt x="4177006" y="1870123"/>
                  <a:pt x="4221124" y="1938435"/>
                </a:cubicBezTo>
                <a:lnTo>
                  <a:pt x="4223970" y="1938435"/>
                </a:lnTo>
                <a:lnTo>
                  <a:pt x="4223970" y="1853757"/>
                </a:lnTo>
                <a:lnTo>
                  <a:pt x="4448831" y="1853757"/>
                </a:lnTo>
                <a:lnTo>
                  <a:pt x="4448831" y="2499163"/>
                </a:lnTo>
                <a:cubicBezTo>
                  <a:pt x="4448831" y="2634365"/>
                  <a:pt x="4409694" y="2739087"/>
                  <a:pt x="4331419" y="2813329"/>
                </a:cubicBezTo>
                <a:cubicBezTo>
                  <a:pt x="4253145" y="2887570"/>
                  <a:pt x="4139766" y="2924691"/>
                  <a:pt x="3991282" y="2924691"/>
                </a:cubicBezTo>
                <a:cubicBezTo>
                  <a:pt x="3893083" y="2924691"/>
                  <a:pt x="3815283" y="2910697"/>
                  <a:pt x="3757882" y="2882708"/>
                </a:cubicBezTo>
                <a:lnTo>
                  <a:pt x="3757882" y="2693426"/>
                </a:lnTo>
                <a:cubicBezTo>
                  <a:pt x="3832836" y="2737070"/>
                  <a:pt x="3908501" y="2758892"/>
                  <a:pt x="3984878" y="2758892"/>
                </a:cubicBezTo>
                <a:cubicBezTo>
                  <a:pt x="4060780" y="2758892"/>
                  <a:pt x="4119604" y="2738849"/>
                  <a:pt x="4161351" y="2698763"/>
                </a:cubicBezTo>
                <a:cubicBezTo>
                  <a:pt x="4203097" y="2658677"/>
                  <a:pt x="4223970" y="2604241"/>
                  <a:pt x="4223970" y="2535454"/>
                </a:cubicBezTo>
                <a:lnTo>
                  <a:pt x="4223970" y="2477816"/>
                </a:lnTo>
                <a:lnTo>
                  <a:pt x="4221124" y="2477816"/>
                </a:lnTo>
                <a:cubicBezTo>
                  <a:pt x="4169890" y="2559411"/>
                  <a:pt x="4094225" y="2600208"/>
                  <a:pt x="3994128" y="2600208"/>
                </a:cubicBezTo>
                <a:cubicBezTo>
                  <a:pt x="3901148" y="2600208"/>
                  <a:pt x="3827380" y="2567476"/>
                  <a:pt x="3772825" y="2502010"/>
                </a:cubicBezTo>
                <a:cubicBezTo>
                  <a:pt x="3718271" y="2436544"/>
                  <a:pt x="3690993" y="2348782"/>
                  <a:pt x="3690993" y="2238724"/>
                </a:cubicBezTo>
                <a:cubicBezTo>
                  <a:pt x="3690993" y="2115382"/>
                  <a:pt x="3721354" y="2017421"/>
                  <a:pt x="3782076" y="1944839"/>
                </a:cubicBezTo>
                <a:cubicBezTo>
                  <a:pt x="3842798" y="1872258"/>
                  <a:pt x="3922733" y="1835967"/>
                  <a:pt x="4021880" y="1835967"/>
                </a:cubicBezTo>
                <a:close/>
                <a:moveTo>
                  <a:pt x="3310393" y="1835967"/>
                </a:moveTo>
                <a:cubicBezTo>
                  <a:pt x="3471686" y="1835967"/>
                  <a:pt x="3552332" y="1936063"/>
                  <a:pt x="3552332" y="2136256"/>
                </a:cubicBezTo>
                <a:lnTo>
                  <a:pt x="3552332" y="2582419"/>
                </a:lnTo>
                <a:lnTo>
                  <a:pt x="3328183" y="2582419"/>
                </a:lnTo>
                <a:lnTo>
                  <a:pt x="3328183" y="2177527"/>
                </a:lnTo>
                <a:cubicBezTo>
                  <a:pt x="3328183" y="2064623"/>
                  <a:pt x="3287860" y="2008170"/>
                  <a:pt x="3207213" y="2008170"/>
                </a:cubicBezTo>
                <a:cubicBezTo>
                  <a:pt x="3168314" y="2008170"/>
                  <a:pt x="3136292" y="2023114"/>
                  <a:pt x="3111149" y="2053000"/>
                </a:cubicBezTo>
                <a:cubicBezTo>
                  <a:pt x="3086007" y="2082887"/>
                  <a:pt x="3073435" y="2120838"/>
                  <a:pt x="3073435" y="2166854"/>
                </a:cubicBezTo>
                <a:lnTo>
                  <a:pt x="3073435" y="2582419"/>
                </a:lnTo>
                <a:lnTo>
                  <a:pt x="2848575" y="2582419"/>
                </a:lnTo>
                <a:lnTo>
                  <a:pt x="2848575" y="1853757"/>
                </a:lnTo>
                <a:lnTo>
                  <a:pt x="3073435" y="1853757"/>
                </a:lnTo>
                <a:lnTo>
                  <a:pt x="3073435" y="1969033"/>
                </a:lnTo>
                <a:lnTo>
                  <a:pt x="3076282" y="1969033"/>
                </a:lnTo>
                <a:cubicBezTo>
                  <a:pt x="3129888" y="1880322"/>
                  <a:pt x="3207925" y="1835967"/>
                  <a:pt x="3310393" y="1835967"/>
                </a:cubicBezTo>
                <a:close/>
                <a:moveTo>
                  <a:pt x="2310441" y="1835967"/>
                </a:moveTo>
                <a:cubicBezTo>
                  <a:pt x="2431410" y="1835967"/>
                  <a:pt x="2526288" y="1870004"/>
                  <a:pt x="2595074" y="1938079"/>
                </a:cubicBezTo>
                <a:cubicBezTo>
                  <a:pt x="2663861" y="2006154"/>
                  <a:pt x="2698254" y="2096170"/>
                  <a:pt x="2698254" y="2208125"/>
                </a:cubicBezTo>
                <a:cubicBezTo>
                  <a:pt x="2698254" y="2329095"/>
                  <a:pt x="2662793" y="2424685"/>
                  <a:pt x="2591872" y="2494894"/>
                </a:cubicBezTo>
                <a:cubicBezTo>
                  <a:pt x="2520951" y="2565104"/>
                  <a:pt x="2423820" y="2600208"/>
                  <a:pt x="2300478" y="2600208"/>
                </a:cubicBezTo>
                <a:cubicBezTo>
                  <a:pt x="2179035" y="2600208"/>
                  <a:pt x="2083564" y="2566171"/>
                  <a:pt x="2014066" y="2498096"/>
                </a:cubicBezTo>
                <a:cubicBezTo>
                  <a:pt x="1944568" y="2430021"/>
                  <a:pt x="1909819" y="2337634"/>
                  <a:pt x="1909819" y="2220934"/>
                </a:cubicBezTo>
                <a:cubicBezTo>
                  <a:pt x="1909819" y="2100439"/>
                  <a:pt x="1945872" y="2006154"/>
                  <a:pt x="2017979" y="1938079"/>
                </a:cubicBezTo>
                <a:cubicBezTo>
                  <a:pt x="2090086" y="1870004"/>
                  <a:pt x="2187574" y="1835967"/>
                  <a:pt x="2310441" y="1835967"/>
                </a:cubicBezTo>
                <a:close/>
                <a:moveTo>
                  <a:pt x="1087032" y="1632454"/>
                </a:moveTo>
                <a:lnTo>
                  <a:pt x="1087032" y="1853757"/>
                </a:lnTo>
                <a:lnTo>
                  <a:pt x="1250696" y="1853757"/>
                </a:lnTo>
                <a:lnTo>
                  <a:pt x="1250696" y="2019556"/>
                </a:lnTo>
                <a:lnTo>
                  <a:pt x="1087032" y="2019556"/>
                </a:lnTo>
                <a:lnTo>
                  <a:pt x="1087032" y="2314152"/>
                </a:lnTo>
                <a:cubicBezTo>
                  <a:pt x="1087032" y="2390054"/>
                  <a:pt x="1117155" y="2428005"/>
                  <a:pt x="1177403" y="2428005"/>
                </a:cubicBezTo>
                <a:cubicBezTo>
                  <a:pt x="1201122" y="2428005"/>
                  <a:pt x="1225553" y="2421126"/>
                  <a:pt x="1250696" y="2407369"/>
                </a:cubicBezTo>
                <a:lnTo>
                  <a:pt x="1250696" y="2573880"/>
                </a:lnTo>
                <a:cubicBezTo>
                  <a:pt x="1217489" y="2591432"/>
                  <a:pt x="1167440" y="2600208"/>
                  <a:pt x="1100552" y="2600208"/>
                </a:cubicBezTo>
                <a:cubicBezTo>
                  <a:pt x="942105" y="2600208"/>
                  <a:pt x="862882" y="2517902"/>
                  <a:pt x="862882" y="2353289"/>
                </a:cubicBezTo>
                <a:lnTo>
                  <a:pt x="862882" y="2019556"/>
                </a:lnTo>
                <a:lnTo>
                  <a:pt x="744759" y="2019556"/>
                </a:lnTo>
                <a:lnTo>
                  <a:pt x="744759" y="1853757"/>
                </a:lnTo>
                <a:lnTo>
                  <a:pt x="862882" y="1853757"/>
                </a:lnTo>
                <a:lnTo>
                  <a:pt x="862882" y="1696496"/>
                </a:lnTo>
                <a:close/>
                <a:moveTo>
                  <a:pt x="400622" y="1544929"/>
                </a:moveTo>
                <a:cubicBezTo>
                  <a:pt x="453754" y="1544929"/>
                  <a:pt x="500837" y="1548131"/>
                  <a:pt x="541872" y="1554535"/>
                </a:cubicBezTo>
                <a:cubicBezTo>
                  <a:pt x="582906" y="1560940"/>
                  <a:pt x="620739" y="1570783"/>
                  <a:pt x="655369" y="1584066"/>
                </a:cubicBezTo>
                <a:lnTo>
                  <a:pt x="655369" y="1796830"/>
                </a:lnTo>
                <a:cubicBezTo>
                  <a:pt x="638291" y="1784970"/>
                  <a:pt x="619672" y="1774533"/>
                  <a:pt x="599510" y="1765520"/>
                </a:cubicBezTo>
                <a:cubicBezTo>
                  <a:pt x="579348" y="1756507"/>
                  <a:pt x="558594" y="1749035"/>
                  <a:pt x="537246" y="1743105"/>
                </a:cubicBezTo>
                <a:cubicBezTo>
                  <a:pt x="515899" y="1737175"/>
                  <a:pt x="494670" y="1732787"/>
                  <a:pt x="473559" y="1729941"/>
                </a:cubicBezTo>
                <a:cubicBezTo>
                  <a:pt x="452449" y="1727095"/>
                  <a:pt x="432406" y="1725671"/>
                  <a:pt x="413431" y="1725671"/>
                </a:cubicBezTo>
                <a:cubicBezTo>
                  <a:pt x="387339" y="1725671"/>
                  <a:pt x="363620" y="1728162"/>
                  <a:pt x="342272" y="1733143"/>
                </a:cubicBezTo>
                <a:cubicBezTo>
                  <a:pt x="320925" y="1738124"/>
                  <a:pt x="302898" y="1745121"/>
                  <a:pt x="288192" y="1754135"/>
                </a:cubicBezTo>
                <a:cubicBezTo>
                  <a:pt x="273486" y="1763148"/>
                  <a:pt x="262100" y="1773941"/>
                  <a:pt x="254036" y="1786512"/>
                </a:cubicBezTo>
                <a:cubicBezTo>
                  <a:pt x="245971" y="1799083"/>
                  <a:pt x="241939" y="1813196"/>
                  <a:pt x="241939" y="1828851"/>
                </a:cubicBezTo>
                <a:cubicBezTo>
                  <a:pt x="241939" y="1845929"/>
                  <a:pt x="246445" y="1861228"/>
                  <a:pt x="255459" y="1874748"/>
                </a:cubicBezTo>
                <a:cubicBezTo>
                  <a:pt x="264472" y="1888268"/>
                  <a:pt x="277281" y="1901077"/>
                  <a:pt x="293884" y="1913174"/>
                </a:cubicBezTo>
                <a:cubicBezTo>
                  <a:pt x="310488" y="1925271"/>
                  <a:pt x="330650" y="1937131"/>
                  <a:pt x="354369" y="1948753"/>
                </a:cubicBezTo>
                <a:cubicBezTo>
                  <a:pt x="378089" y="1960376"/>
                  <a:pt x="404892" y="1972354"/>
                  <a:pt x="434778" y="1984688"/>
                </a:cubicBezTo>
                <a:cubicBezTo>
                  <a:pt x="475576" y="2001766"/>
                  <a:pt x="512222" y="2019912"/>
                  <a:pt x="544718" y="2039124"/>
                </a:cubicBezTo>
                <a:cubicBezTo>
                  <a:pt x="577214" y="2058337"/>
                  <a:pt x="605084" y="2080040"/>
                  <a:pt x="628329" y="2104234"/>
                </a:cubicBezTo>
                <a:cubicBezTo>
                  <a:pt x="651574" y="2128428"/>
                  <a:pt x="669364" y="2156061"/>
                  <a:pt x="681698" y="2187134"/>
                </a:cubicBezTo>
                <a:cubicBezTo>
                  <a:pt x="694032" y="2218206"/>
                  <a:pt x="700199" y="2254379"/>
                  <a:pt x="700199" y="2295650"/>
                </a:cubicBezTo>
                <a:cubicBezTo>
                  <a:pt x="700199" y="2352577"/>
                  <a:pt x="689407" y="2400372"/>
                  <a:pt x="667822" y="2439034"/>
                </a:cubicBezTo>
                <a:cubicBezTo>
                  <a:pt x="646237" y="2477698"/>
                  <a:pt x="616944" y="2509007"/>
                  <a:pt x="579941" y="2532964"/>
                </a:cubicBezTo>
                <a:cubicBezTo>
                  <a:pt x="542939" y="2556920"/>
                  <a:pt x="499888" y="2574117"/>
                  <a:pt x="450789" y="2584554"/>
                </a:cubicBezTo>
                <a:cubicBezTo>
                  <a:pt x="401689" y="2594991"/>
                  <a:pt x="349862" y="2600208"/>
                  <a:pt x="295308" y="2600208"/>
                </a:cubicBezTo>
                <a:cubicBezTo>
                  <a:pt x="239330" y="2600208"/>
                  <a:pt x="186080" y="2595465"/>
                  <a:pt x="135557" y="2585977"/>
                </a:cubicBezTo>
                <a:cubicBezTo>
                  <a:pt x="85034" y="2576489"/>
                  <a:pt x="41272" y="2562257"/>
                  <a:pt x="4270" y="2543282"/>
                </a:cubicBezTo>
                <a:lnTo>
                  <a:pt x="4270" y="2315575"/>
                </a:lnTo>
                <a:cubicBezTo>
                  <a:pt x="45541" y="2350205"/>
                  <a:pt x="90371" y="2376178"/>
                  <a:pt x="138759" y="2393493"/>
                </a:cubicBezTo>
                <a:cubicBezTo>
                  <a:pt x="187147" y="2410808"/>
                  <a:pt x="236009" y="2419466"/>
                  <a:pt x="285346" y="2419466"/>
                </a:cubicBezTo>
                <a:cubicBezTo>
                  <a:pt x="314283" y="2419466"/>
                  <a:pt x="339544" y="2416857"/>
                  <a:pt x="361129" y="2411639"/>
                </a:cubicBezTo>
                <a:cubicBezTo>
                  <a:pt x="382714" y="2406420"/>
                  <a:pt x="400741" y="2399186"/>
                  <a:pt x="415210" y="2389936"/>
                </a:cubicBezTo>
                <a:cubicBezTo>
                  <a:pt x="429678" y="2380685"/>
                  <a:pt x="440471" y="2369774"/>
                  <a:pt x="447587" y="2357202"/>
                </a:cubicBezTo>
                <a:cubicBezTo>
                  <a:pt x="454703" y="2344631"/>
                  <a:pt x="458260" y="2330992"/>
                  <a:pt x="458260" y="2316286"/>
                </a:cubicBezTo>
                <a:cubicBezTo>
                  <a:pt x="458260" y="2296362"/>
                  <a:pt x="452568" y="2278573"/>
                  <a:pt x="441183" y="2262917"/>
                </a:cubicBezTo>
                <a:cubicBezTo>
                  <a:pt x="429797" y="2247263"/>
                  <a:pt x="414261" y="2232794"/>
                  <a:pt x="394574" y="2219511"/>
                </a:cubicBezTo>
                <a:cubicBezTo>
                  <a:pt x="374886" y="2206228"/>
                  <a:pt x="351523" y="2193419"/>
                  <a:pt x="324482" y="2181085"/>
                </a:cubicBezTo>
                <a:cubicBezTo>
                  <a:pt x="297442" y="2168751"/>
                  <a:pt x="268267" y="2156180"/>
                  <a:pt x="236958" y="2143371"/>
                </a:cubicBezTo>
                <a:cubicBezTo>
                  <a:pt x="157260" y="2110164"/>
                  <a:pt x="97843" y="2069604"/>
                  <a:pt x="58706" y="2021691"/>
                </a:cubicBezTo>
                <a:cubicBezTo>
                  <a:pt x="19569" y="1973777"/>
                  <a:pt x="0" y="1915902"/>
                  <a:pt x="0" y="1848064"/>
                </a:cubicBezTo>
                <a:cubicBezTo>
                  <a:pt x="0" y="1794932"/>
                  <a:pt x="10674" y="1749272"/>
                  <a:pt x="32021" y="1711084"/>
                </a:cubicBezTo>
                <a:cubicBezTo>
                  <a:pt x="53369" y="1672896"/>
                  <a:pt x="82425" y="1641467"/>
                  <a:pt x="119191" y="1616799"/>
                </a:cubicBezTo>
                <a:cubicBezTo>
                  <a:pt x="155956" y="1592131"/>
                  <a:pt x="198532" y="1573985"/>
                  <a:pt x="246920" y="1562363"/>
                </a:cubicBezTo>
                <a:cubicBezTo>
                  <a:pt x="295308" y="1550740"/>
                  <a:pt x="346542" y="1544929"/>
                  <a:pt x="400622" y="1544929"/>
                </a:cubicBezTo>
                <a:close/>
                <a:moveTo>
                  <a:pt x="8147709" y="0"/>
                </a:moveTo>
                <a:lnTo>
                  <a:pt x="10827531" y="0"/>
                </a:lnTo>
                <a:lnTo>
                  <a:pt x="10827531" y="6858000"/>
                </a:lnTo>
                <a:lnTo>
                  <a:pt x="1252245" y="6858000"/>
                </a:lnTo>
                <a:lnTo>
                  <a:pt x="5551183" y="2582419"/>
                </a:lnTo>
                <a:lnTo>
                  <a:pt x="5429850" y="2582419"/>
                </a:lnTo>
                <a:lnTo>
                  <a:pt x="5429850" y="1853757"/>
                </a:lnTo>
                <a:lnTo>
                  <a:pt x="5654710" y="1853757"/>
                </a:lnTo>
                <a:lnTo>
                  <a:pt x="5654710" y="1988958"/>
                </a:lnTo>
                <a:lnTo>
                  <a:pt x="5657557" y="1988958"/>
                </a:lnTo>
                <a:cubicBezTo>
                  <a:pt x="5693136" y="1890285"/>
                  <a:pt x="5757179" y="1840948"/>
                  <a:pt x="5849685" y="1840948"/>
                </a:cubicBezTo>
                <a:cubicBezTo>
                  <a:pt x="5873404" y="1840948"/>
                  <a:pt x="5891905" y="1843794"/>
                  <a:pt x="5905188" y="1849487"/>
                </a:cubicBezTo>
                <a:lnTo>
                  <a:pt x="5905188" y="2056558"/>
                </a:lnTo>
                <a:cubicBezTo>
                  <a:pt x="5878148" y="2041852"/>
                  <a:pt x="5846601" y="2034499"/>
                  <a:pt x="5810547" y="2034499"/>
                </a:cubicBezTo>
                <a:cubicBezTo>
                  <a:pt x="5761685" y="2034499"/>
                  <a:pt x="5723497" y="2052407"/>
                  <a:pt x="5695982" y="2088224"/>
                </a:cubicBezTo>
                <a:cubicBezTo>
                  <a:pt x="5668468" y="2124040"/>
                  <a:pt x="5654710" y="2172783"/>
                  <a:pt x="5654710" y="2234454"/>
                </a:cubicBezTo>
                <a:lnTo>
                  <a:pt x="5654710" y="2479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64658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0847612-EE6C-4C84-AA9F-AF6AA93AAF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3421" y="0"/>
            <a:ext cx="9575287" cy="6858000"/>
          </a:xfrm>
          <a:custGeom>
            <a:avLst/>
            <a:gdLst>
              <a:gd name="connsiteX0" fmla="*/ 0 w 9575286"/>
              <a:gd name="connsiteY0" fmla="*/ 0 h 6858000"/>
              <a:gd name="connsiteX1" fmla="*/ 9575286 w 9575286"/>
              <a:gd name="connsiteY1" fmla="*/ 0 h 6858000"/>
              <a:gd name="connsiteX2" fmla="*/ 2679823 w 9575286"/>
              <a:gd name="connsiteY2" fmla="*/ 6858000 h 6858000"/>
              <a:gd name="connsiteX3" fmla="*/ 0 w 9575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5286" h="6858000">
                <a:moveTo>
                  <a:pt x="0" y="0"/>
                </a:moveTo>
                <a:lnTo>
                  <a:pt x="9575286" y="0"/>
                </a:lnTo>
                <a:lnTo>
                  <a:pt x="26798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1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1D81F31-2691-48DC-B58A-9F2E2C127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7152" y="1019602"/>
            <a:ext cx="2815675" cy="19533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dist="469900" dir="5400000" sx="80000" sy="80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DFD8B73-EC6F-4054-9A75-83A692D41A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7717" y="1774534"/>
            <a:ext cx="2569259" cy="19533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dist="469900" dir="5400000" sx="80000" sy="80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159FEE4-7F3E-4D6B-A147-A3BAB91DD2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37717" y="4022792"/>
            <a:ext cx="1720299" cy="182004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dist="469900" dir="5400000" sx="80000" sy="80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A4765B-26B6-4D97-A55D-5DBE627F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7248" y="3257977"/>
            <a:ext cx="2015579" cy="19533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dist="469900" dir="5400000" sx="80000" sy="80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45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2EDC3BA-A34C-4653-BFC1-607DD6C047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E2FC72-397B-459E-B9EA-39F5372A7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26880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0C1096-A91F-4914-B993-4950918E4BD7}"/>
              </a:ext>
            </a:extLst>
          </p:cNvPr>
          <p:cNvSpPr/>
          <p:nvPr userDrawn="1"/>
        </p:nvSpPr>
        <p:spPr>
          <a:xfrm>
            <a:off x="419101" y="228600"/>
            <a:ext cx="17907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CD5AE8-6C80-43C7-899C-739E53E5E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8790215" cy="5573487"/>
          </a:xfrm>
          <a:custGeom>
            <a:avLst/>
            <a:gdLst>
              <a:gd name="connsiteX0" fmla="*/ 2081553 w 8790215"/>
              <a:gd name="connsiteY0" fmla="*/ 0 h 5573486"/>
              <a:gd name="connsiteX1" fmla="*/ 5870462 w 8790215"/>
              <a:gd name="connsiteY1" fmla="*/ 0 h 5573486"/>
              <a:gd name="connsiteX2" fmla="*/ 6629741 w 8790215"/>
              <a:gd name="connsiteY2" fmla="*/ 759279 h 5573486"/>
              <a:gd name="connsiteX3" fmla="*/ 3976008 w 8790215"/>
              <a:gd name="connsiteY3" fmla="*/ 3413012 h 5573486"/>
              <a:gd name="connsiteX4" fmla="*/ 1322274 w 8790215"/>
              <a:gd name="connsiteY4" fmla="*/ 759279 h 5573486"/>
              <a:gd name="connsiteX5" fmla="*/ 0 w 8790215"/>
              <a:gd name="connsiteY5" fmla="*/ 0 h 5573486"/>
              <a:gd name="connsiteX6" fmla="*/ 1746703 w 8790215"/>
              <a:gd name="connsiteY6" fmla="*/ 0 h 5573486"/>
              <a:gd name="connsiteX7" fmla="*/ 987424 w 8790215"/>
              <a:gd name="connsiteY7" fmla="*/ 759279 h 5573486"/>
              <a:gd name="connsiteX8" fmla="*/ 3976008 w 8790215"/>
              <a:gd name="connsiteY8" fmla="*/ 3747861 h 5573486"/>
              <a:gd name="connsiteX9" fmla="*/ 6964590 w 8790215"/>
              <a:gd name="connsiteY9" fmla="*/ 759279 h 5573486"/>
              <a:gd name="connsiteX10" fmla="*/ 6205312 w 8790215"/>
              <a:gd name="connsiteY10" fmla="*/ 0 h 5573486"/>
              <a:gd name="connsiteX11" fmla="*/ 8030936 w 8790215"/>
              <a:gd name="connsiteY11" fmla="*/ 0 h 5573486"/>
              <a:gd name="connsiteX12" fmla="*/ 8790215 w 8790215"/>
              <a:gd name="connsiteY12" fmla="*/ 759279 h 5573486"/>
              <a:gd name="connsiteX13" fmla="*/ 3976008 w 8790215"/>
              <a:gd name="connsiteY13" fmla="*/ 5573486 h 5573486"/>
              <a:gd name="connsiteX14" fmla="*/ 0 w 8790215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5" h="5573486">
                <a:moveTo>
                  <a:pt x="2081553" y="0"/>
                </a:moveTo>
                <a:lnTo>
                  <a:pt x="5870462" y="0"/>
                </a:lnTo>
                <a:lnTo>
                  <a:pt x="6629741" y="759279"/>
                </a:lnTo>
                <a:lnTo>
                  <a:pt x="3976008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8" y="3747861"/>
                </a:lnTo>
                <a:lnTo>
                  <a:pt x="6964590" y="759279"/>
                </a:lnTo>
                <a:lnTo>
                  <a:pt x="6205312" y="0"/>
                </a:lnTo>
                <a:lnTo>
                  <a:pt x="8030936" y="0"/>
                </a:lnTo>
                <a:lnTo>
                  <a:pt x="8790215" y="759279"/>
                </a:lnTo>
                <a:lnTo>
                  <a:pt x="3976008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1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174261-A391-41A1-B40D-0A9D47E0CE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3469" y="1156592"/>
            <a:ext cx="4415447" cy="4544816"/>
          </a:xfrm>
          <a:custGeom>
            <a:avLst/>
            <a:gdLst>
              <a:gd name="connsiteX0" fmla="*/ 2206662 w 4415446"/>
              <a:gd name="connsiteY0" fmla="*/ 2020180 h 4544816"/>
              <a:gd name="connsiteX1" fmla="*/ 3294866 w 4415446"/>
              <a:gd name="connsiteY1" fmla="*/ 2564283 h 4544816"/>
              <a:gd name="connsiteX2" fmla="*/ 3294866 w 4415446"/>
              <a:gd name="connsiteY2" fmla="*/ 4000714 h 4544816"/>
              <a:gd name="connsiteX3" fmla="*/ 2206662 w 4415446"/>
              <a:gd name="connsiteY3" fmla="*/ 4544816 h 4544816"/>
              <a:gd name="connsiteX4" fmla="*/ 1118458 w 4415446"/>
              <a:gd name="connsiteY4" fmla="*/ 4000714 h 4544816"/>
              <a:gd name="connsiteX5" fmla="*/ 1118458 w 4415446"/>
              <a:gd name="connsiteY5" fmla="*/ 2564283 h 4544816"/>
              <a:gd name="connsiteX6" fmla="*/ 1088204 w 4415446"/>
              <a:gd name="connsiteY6" fmla="*/ 1 h 4544816"/>
              <a:gd name="connsiteX7" fmla="*/ 2176408 w 4415446"/>
              <a:gd name="connsiteY7" fmla="*/ 544104 h 4544816"/>
              <a:gd name="connsiteX8" fmla="*/ 2176408 w 4415446"/>
              <a:gd name="connsiteY8" fmla="*/ 1980535 h 4544816"/>
              <a:gd name="connsiteX9" fmla="*/ 1088204 w 4415446"/>
              <a:gd name="connsiteY9" fmla="*/ 2524637 h 4544816"/>
              <a:gd name="connsiteX10" fmla="*/ 0 w 4415446"/>
              <a:gd name="connsiteY10" fmla="*/ 1980535 h 4544816"/>
              <a:gd name="connsiteX11" fmla="*/ 0 w 4415446"/>
              <a:gd name="connsiteY11" fmla="*/ 544104 h 4544816"/>
              <a:gd name="connsiteX12" fmla="*/ 3327242 w 4415446"/>
              <a:gd name="connsiteY12" fmla="*/ 0 h 4544816"/>
              <a:gd name="connsiteX13" fmla="*/ 4415446 w 4415446"/>
              <a:gd name="connsiteY13" fmla="*/ 544103 h 4544816"/>
              <a:gd name="connsiteX14" fmla="*/ 4415446 w 4415446"/>
              <a:gd name="connsiteY14" fmla="*/ 1980534 h 4544816"/>
              <a:gd name="connsiteX15" fmla="*/ 3327242 w 4415446"/>
              <a:gd name="connsiteY15" fmla="*/ 2524636 h 4544816"/>
              <a:gd name="connsiteX16" fmla="*/ 2239038 w 4415446"/>
              <a:gd name="connsiteY16" fmla="*/ 1980534 h 4544816"/>
              <a:gd name="connsiteX17" fmla="*/ 2239038 w 4415446"/>
              <a:gd name="connsiteY17" fmla="*/ 544103 h 454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15446" h="4544816">
                <a:moveTo>
                  <a:pt x="2206662" y="2020180"/>
                </a:moveTo>
                <a:lnTo>
                  <a:pt x="3294866" y="2564283"/>
                </a:lnTo>
                <a:lnTo>
                  <a:pt x="3294866" y="4000714"/>
                </a:lnTo>
                <a:lnTo>
                  <a:pt x="2206662" y="4544816"/>
                </a:lnTo>
                <a:lnTo>
                  <a:pt x="1118458" y="4000714"/>
                </a:lnTo>
                <a:lnTo>
                  <a:pt x="1118458" y="2564283"/>
                </a:lnTo>
                <a:close/>
                <a:moveTo>
                  <a:pt x="1088204" y="1"/>
                </a:moveTo>
                <a:lnTo>
                  <a:pt x="2176408" y="544104"/>
                </a:lnTo>
                <a:lnTo>
                  <a:pt x="2176408" y="1980535"/>
                </a:lnTo>
                <a:lnTo>
                  <a:pt x="1088204" y="2524637"/>
                </a:lnTo>
                <a:lnTo>
                  <a:pt x="0" y="1980535"/>
                </a:lnTo>
                <a:lnTo>
                  <a:pt x="0" y="544104"/>
                </a:lnTo>
                <a:close/>
                <a:moveTo>
                  <a:pt x="3327242" y="0"/>
                </a:moveTo>
                <a:lnTo>
                  <a:pt x="4415446" y="544103"/>
                </a:lnTo>
                <a:lnTo>
                  <a:pt x="4415446" y="1980534"/>
                </a:lnTo>
                <a:lnTo>
                  <a:pt x="3327242" y="2524636"/>
                </a:lnTo>
                <a:lnTo>
                  <a:pt x="2239038" y="1980534"/>
                </a:lnTo>
                <a:lnTo>
                  <a:pt x="2239038" y="5441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3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48587960-87BE-4E4D-AB83-C100FC78EC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9251" y="90805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AA926856-D21C-446D-8CD6-8C2E900080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46351" y="252095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92E61F7F-71AA-4A7A-B835-90C13C6C4B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6151" y="413385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4B3C8F88-BBD1-4F7B-9392-621A97962B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6951" y="140335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54C45659-BA08-497D-A916-60CE1C9E68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15949" y="301625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3240500-0A58-49E7-9222-3F6C7EF5C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216149" y="462915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11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E8499B86-839C-4869-B704-C2603D2493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651CECD-0532-485C-8C60-44D07855B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03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3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BEE76C-ED47-4FE0-B72A-AC29E25401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83" y="0"/>
            <a:ext cx="4320540" cy="5962651"/>
          </a:xfrm>
          <a:custGeom>
            <a:avLst/>
            <a:gdLst>
              <a:gd name="connsiteX0" fmla="*/ 324060 w 4320540"/>
              <a:gd name="connsiteY0" fmla="*/ 0 h 5962650"/>
              <a:gd name="connsiteX1" fmla="*/ 4320540 w 4320540"/>
              <a:gd name="connsiteY1" fmla="*/ 0 h 5962650"/>
              <a:gd name="connsiteX2" fmla="*/ 4320540 w 4320540"/>
              <a:gd name="connsiteY2" fmla="*/ 5962650 h 5962650"/>
              <a:gd name="connsiteX3" fmla="*/ 3878791 w 4320540"/>
              <a:gd name="connsiteY3" fmla="*/ 5940344 h 5962650"/>
              <a:gd name="connsiteX4" fmla="*/ 0 w 4320540"/>
              <a:gd name="connsiteY4" fmla="*/ 1642109 h 5962650"/>
              <a:gd name="connsiteX5" fmla="*/ 299687 w 4320540"/>
              <a:gd name="connsiteY5" fmla="*/ 57875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540" h="5962650">
                <a:moveTo>
                  <a:pt x="324060" y="0"/>
                </a:moveTo>
                <a:lnTo>
                  <a:pt x="4320540" y="0"/>
                </a:lnTo>
                <a:lnTo>
                  <a:pt x="4320540" y="5962650"/>
                </a:lnTo>
                <a:lnTo>
                  <a:pt x="3878791" y="5940344"/>
                </a:lnTo>
                <a:cubicBezTo>
                  <a:pt x="1700132" y="5719089"/>
                  <a:pt x="0" y="3879143"/>
                  <a:pt x="0" y="1642109"/>
                </a:cubicBezTo>
                <a:cubicBezTo>
                  <a:pt x="0" y="1082851"/>
                  <a:pt x="106258" y="548410"/>
                  <a:pt x="299687" y="57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78291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58AA8E9-841F-4361-988C-C1C360FDB714}"/>
              </a:ext>
            </a:extLst>
          </p:cNvPr>
          <p:cNvSpPr/>
          <p:nvPr userDrawn="1"/>
        </p:nvSpPr>
        <p:spPr>
          <a:xfrm>
            <a:off x="1" y="0"/>
            <a:ext cx="4268723" cy="6858000"/>
          </a:xfrm>
          <a:custGeom>
            <a:avLst/>
            <a:gdLst>
              <a:gd name="connsiteX0" fmla="*/ 0 w 4268723"/>
              <a:gd name="connsiteY0" fmla="*/ 0 h 6858000"/>
              <a:gd name="connsiteX1" fmla="*/ 4268723 w 4268723"/>
              <a:gd name="connsiteY1" fmla="*/ 0 h 6858000"/>
              <a:gd name="connsiteX2" fmla="*/ 319502 w 4268723"/>
              <a:gd name="connsiteY2" fmla="*/ 6858000 h 6858000"/>
              <a:gd name="connsiteX3" fmla="*/ 0 w 42687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23" h="6858000">
                <a:moveTo>
                  <a:pt x="0" y="0"/>
                </a:moveTo>
                <a:lnTo>
                  <a:pt x="4268723" y="0"/>
                </a:lnTo>
                <a:lnTo>
                  <a:pt x="31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2BC4EF-EB64-4F02-B29A-858A740D91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4303" y="3429001"/>
            <a:ext cx="4575312" cy="2212259"/>
          </a:xfrm>
          <a:custGeom>
            <a:avLst/>
            <a:gdLst>
              <a:gd name="connsiteX0" fmla="*/ 1273944 w 4575312"/>
              <a:gd name="connsiteY0" fmla="*/ 0 h 2212259"/>
              <a:gd name="connsiteX1" fmla="*/ 3896565 w 4575312"/>
              <a:gd name="connsiteY1" fmla="*/ 0 h 2212259"/>
              <a:gd name="connsiteX2" fmla="*/ 4068276 w 4575312"/>
              <a:gd name="connsiteY2" fmla="*/ 0 h 2212259"/>
              <a:gd name="connsiteX3" fmla="*/ 4575312 w 4575312"/>
              <a:gd name="connsiteY3" fmla="*/ 0 h 2212259"/>
              <a:gd name="connsiteX4" fmla="*/ 4575312 w 4575312"/>
              <a:gd name="connsiteY4" fmla="*/ 2212259 h 2212259"/>
              <a:gd name="connsiteX5" fmla="*/ 4068276 w 4575312"/>
              <a:gd name="connsiteY5" fmla="*/ 2212259 h 2212259"/>
              <a:gd name="connsiteX6" fmla="*/ 3896565 w 4575312"/>
              <a:gd name="connsiteY6" fmla="*/ 2212259 h 2212259"/>
              <a:gd name="connsiteX7" fmla="*/ 0 w 4575312"/>
              <a:gd name="connsiteY7" fmla="*/ 2212259 h 22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5312" h="2212259">
                <a:moveTo>
                  <a:pt x="1273944" y="0"/>
                </a:moveTo>
                <a:lnTo>
                  <a:pt x="3896565" y="0"/>
                </a:lnTo>
                <a:lnTo>
                  <a:pt x="4068276" y="0"/>
                </a:lnTo>
                <a:lnTo>
                  <a:pt x="4575312" y="0"/>
                </a:lnTo>
                <a:lnTo>
                  <a:pt x="4575312" y="2212259"/>
                </a:lnTo>
                <a:lnTo>
                  <a:pt x="4068276" y="2212259"/>
                </a:lnTo>
                <a:lnTo>
                  <a:pt x="3896565" y="2212259"/>
                </a:lnTo>
                <a:lnTo>
                  <a:pt x="0" y="2212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D3706BA-8FD7-469C-B1FE-3D76F5DBD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2387" y="1216743"/>
            <a:ext cx="7582432" cy="4424517"/>
          </a:xfrm>
          <a:custGeom>
            <a:avLst/>
            <a:gdLst>
              <a:gd name="connsiteX0" fmla="*/ 0 w 7582432"/>
              <a:gd name="connsiteY0" fmla="*/ 0 h 4424517"/>
              <a:gd name="connsiteX1" fmla="*/ 1743469 w 7582432"/>
              <a:gd name="connsiteY1" fmla="*/ 0 h 4424517"/>
              <a:gd name="connsiteX2" fmla="*/ 1998119 w 7582432"/>
              <a:gd name="connsiteY2" fmla="*/ 0 h 4424517"/>
              <a:gd name="connsiteX3" fmla="*/ 7582432 w 7582432"/>
              <a:gd name="connsiteY3" fmla="*/ 0 h 4424517"/>
              <a:gd name="connsiteX4" fmla="*/ 5034547 w 7582432"/>
              <a:gd name="connsiteY4" fmla="*/ 4424517 h 4424517"/>
              <a:gd name="connsiteX5" fmla="*/ 1998119 w 7582432"/>
              <a:gd name="connsiteY5" fmla="*/ 4424517 h 4424517"/>
              <a:gd name="connsiteX6" fmla="*/ 1743469 w 7582432"/>
              <a:gd name="connsiteY6" fmla="*/ 4424517 h 4424517"/>
              <a:gd name="connsiteX7" fmla="*/ 0 w 7582432"/>
              <a:gd name="connsiteY7" fmla="*/ 4424517 h 44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2432" h="4424517">
                <a:moveTo>
                  <a:pt x="0" y="0"/>
                </a:moveTo>
                <a:lnTo>
                  <a:pt x="1743469" y="0"/>
                </a:lnTo>
                <a:lnTo>
                  <a:pt x="1998119" y="0"/>
                </a:lnTo>
                <a:lnTo>
                  <a:pt x="7582432" y="0"/>
                </a:lnTo>
                <a:lnTo>
                  <a:pt x="5034547" y="4424517"/>
                </a:lnTo>
                <a:lnTo>
                  <a:pt x="1998119" y="4424517"/>
                </a:lnTo>
                <a:lnTo>
                  <a:pt x="1743469" y="4424517"/>
                </a:lnTo>
                <a:lnTo>
                  <a:pt x="0" y="44245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2108200" sx="75000" sy="75000" algn="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B275F-E965-4DA6-9A90-2B3848E1A03D}"/>
              </a:ext>
            </a:extLst>
          </p:cNvPr>
          <p:cNvSpPr txBox="1"/>
          <p:nvPr userDrawn="1"/>
        </p:nvSpPr>
        <p:spPr>
          <a:xfrm rot="16200000">
            <a:off x="-1386821" y="3301979"/>
            <a:ext cx="37943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1" strike="noStrike" spc="6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938B24-6221-4711-B745-63C385E4479E}"/>
              </a:ext>
            </a:extLst>
          </p:cNvPr>
          <p:cNvSpPr txBox="1"/>
          <p:nvPr userDrawn="1"/>
        </p:nvSpPr>
        <p:spPr>
          <a:xfrm rot="10800000" flipV="1">
            <a:off x="1063363" y="416540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7A4A3F-6D51-4042-9B61-A570067CE352}"/>
              </a:ext>
            </a:extLst>
          </p:cNvPr>
          <p:cNvGrpSpPr/>
          <p:nvPr userDrawn="1"/>
        </p:nvGrpSpPr>
        <p:grpSpPr>
          <a:xfrm>
            <a:off x="10290333" y="6115938"/>
            <a:ext cx="977707" cy="179767"/>
            <a:chOff x="16154665" y="10189581"/>
            <a:chExt cx="1457228" cy="267933"/>
          </a:xfrm>
          <a:solidFill>
            <a:schemeClr val="bg1">
              <a:lumMod val="75000"/>
            </a:schemeClr>
          </a:solidFill>
        </p:grpSpPr>
        <p:sp>
          <p:nvSpPr>
            <p:cNvPr id="8" name="Freeform 85">
              <a:extLst>
                <a:ext uri="{FF2B5EF4-FFF2-40B4-BE49-F238E27FC236}">
                  <a16:creationId xmlns:a16="http://schemas.microsoft.com/office/drawing/2014/main" id="{1B76E92F-709E-45D2-B6C4-A376D993B5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8C357C-6BFD-4AE1-B083-F81094611FE8}"/>
                </a:ext>
              </a:extLst>
            </p:cNvPr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3E5E7593-CA37-420D-A7D3-AD7D90A129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C7119494-FFAA-4E4B-B6A2-A1AAB2BDE5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E6A0011C-18AC-470B-9A22-BBB27C2883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0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05A82E-1867-4AC1-B0A8-198340581E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63585" y="2977901"/>
            <a:ext cx="4767383" cy="2574879"/>
          </a:xfrm>
          <a:custGeom>
            <a:avLst/>
            <a:gdLst>
              <a:gd name="connsiteX0" fmla="*/ 3511558 w 6530182"/>
              <a:gd name="connsiteY0" fmla="*/ 0 h 3526971"/>
              <a:gd name="connsiteX1" fmla="*/ 6530182 w 6530182"/>
              <a:gd name="connsiteY1" fmla="*/ 0 h 3526971"/>
              <a:gd name="connsiteX2" fmla="*/ 3018624 w 6530182"/>
              <a:gd name="connsiteY2" fmla="*/ 3526971 h 3526971"/>
              <a:gd name="connsiteX3" fmla="*/ 0 w 6530182"/>
              <a:gd name="connsiteY3" fmla="*/ 3526971 h 35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0182" h="3526971">
                <a:moveTo>
                  <a:pt x="3511558" y="0"/>
                </a:moveTo>
                <a:lnTo>
                  <a:pt x="6530182" y="0"/>
                </a:lnTo>
                <a:lnTo>
                  <a:pt x="3018624" y="3526971"/>
                </a:lnTo>
                <a:lnTo>
                  <a:pt x="0" y="3526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19BDB7-51FE-471A-B9A9-6C308ADFC8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971" y="1305224"/>
            <a:ext cx="6530183" cy="3526971"/>
          </a:xfrm>
          <a:custGeom>
            <a:avLst/>
            <a:gdLst>
              <a:gd name="connsiteX0" fmla="*/ 3511558 w 6530182"/>
              <a:gd name="connsiteY0" fmla="*/ 0 h 3526971"/>
              <a:gd name="connsiteX1" fmla="*/ 6530182 w 6530182"/>
              <a:gd name="connsiteY1" fmla="*/ 0 h 3526971"/>
              <a:gd name="connsiteX2" fmla="*/ 3018624 w 6530182"/>
              <a:gd name="connsiteY2" fmla="*/ 3526971 h 3526971"/>
              <a:gd name="connsiteX3" fmla="*/ 0 w 6530182"/>
              <a:gd name="connsiteY3" fmla="*/ 3526971 h 35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0182" h="3526971">
                <a:moveTo>
                  <a:pt x="3511558" y="0"/>
                </a:moveTo>
                <a:lnTo>
                  <a:pt x="6530182" y="0"/>
                </a:lnTo>
                <a:lnTo>
                  <a:pt x="3018624" y="3526971"/>
                </a:lnTo>
                <a:lnTo>
                  <a:pt x="0" y="3526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422400" dir="2700000" sx="75000" sy="75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4ED35C4-4E0F-44DB-8C29-61F46EE2B5FD}"/>
              </a:ext>
            </a:extLst>
          </p:cNvPr>
          <p:cNvSpPr/>
          <p:nvPr userDrawn="1"/>
        </p:nvSpPr>
        <p:spPr>
          <a:xfrm rot="5400000">
            <a:off x="-1" y="0"/>
            <a:ext cx="6858000" cy="6858000"/>
          </a:xfrm>
          <a:prstGeom prst="rtTriangl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B41C0E-EE9D-438E-9340-91A5BAF9A0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067" y="1213946"/>
            <a:ext cx="6319780" cy="4430111"/>
          </a:xfrm>
          <a:custGeom>
            <a:avLst/>
            <a:gdLst>
              <a:gd name="connsiteX0" fmla="*/ 0 w 6319780"/>
              <a:gd name="connsiteY0" fmla="*/ 0 h 4430110"/>
              <a:gd name="connsiteX1" fmla="*/ 6319780 w 6319780"/>
              <a:gd name="connsiteY1" fmla="*/ 0 h 4430110"/>
              <a:gd name="connsiteX2" fmla="*/ 1889670 w 6319780"/>
              <a:gd name="connsiteY2" fmla="*/ 4430110 h 4430110"/>
              <a:gd name="connsiteX3" fmla="*/ 0 w 6319780"/>
              <a:gd name="connsiteY3" fmla="*/ 4430110 h 44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9780" h="4430110">
                <a:moveTo>
                  <a:pt x="0" y="0"/>
                </a:moveTo>
                <a:lnTo>
                  <a:pt x="6319780" y="0"/>
                </a:lnTo>
                <a:lnTo>
                  <a:pt x="1889670" y="4430110"/>
                </a:lnTo>
                <a:lnTo>
                  <a:pt x="0" y="44301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536700" dir="10800000" sx="80000" sy="8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C252A-D9A4-44D2-B72A-3E26737E9174}"/>
              </a:ext>
            </a:extLst>
          </p:cNvPr>
          <p:cNvSpPr txBox="1"/>
          <p:nvPr userDrawn="1"/>
        </p:nvSpPr>
        <p:spPr>
          <a:xfrm rot="16200000">
            <a:off x="-1386821" y="3301979"/>
            <a:ext cx="37943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1" strike="noStrike" spc="6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AA2B7-CC5E-41C8-B31F-B5974BB9164E}"/>
              </a:ext>
            </a:extLst>
          </p:cNvPr>
          <p:cNvSpPr txBox="1"/>
          <p:nvPr userDrawn="1"/>
        </p:nvSpPr>
        <p:spPr>
          <a:xfrm rot="10800000" flipV="1">
            <a:off x="1063363" y="416540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83EE6-D4DC-4049-A14C-7A7E7DD8B970}"/>
              </a:ext>
            </a:extLst>
          </p:cNvPr>
          <p:cNvGrpSpPr/>
          <p:nvPr userDrawn="1"/>
        </p:nvGrpSpPr>
        <p:grpSpPr>
          <a:xfrm>
            <a:off x="-23421" y="0"/>
            <a:ext cx="12238844" cy="6858000"/>
            <a:chOff x="-23421" y="0"/>
            <a:chExt cx="12238844" cy="68580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293E594-B04C-4E74-B70A-09CF26325DD8}"/>
                </a:ext>
              </a:extLst>
            </p:cNvPr>
            <p:cNvSpPr/>
            <p:nvPr userDrawn="1"/>
          </p:nvSpPr>
          <p:spPr>
            <a:xfrm rot="5400000">
              <a:off x="1335222" y="-1358643"/>
              <a:ext cx="6858000" cy="9575286"/>
            </a:xfrm>
            <a:custGeom>
              <a:avLst/>
              <a:gdLst>
                <a:gd name="connsiteX0" fmla="*/ 0 w 6858000"/>
                <a:gd name="connsiteY0" fmla="*/ 9575286 h 9575286"/>
                <a:gd name="connsiteX1" fmla="*/ 0 w 6858000"/>
                <a:gd name="connsiteY1" fmla="*/ 0 h 9575286"/>
                <a:gd name="connsiteX2" fmla="*/ 6858000 w 6858000"/>
                <a:gd name="connsiteY2" fmla="*/ 6895463 h 9575286"/>
                <a:gd name="connsiteX3" fmla="*/ 6858000 w 6858000"/>
                <a:gd name="connsiteY3" fmla="*/ 9575286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0" y="9575286"/>
                  </a:moveTo>
                  <a:lnTo>
                    <a:pt x="0" y="0"/>
                  </a:lnTo>
                  <a:lnTo>
                    <a:pt x="6858000" y="6895463"/>
                  </a:lnTo>
                  <a:lnTo>
                    <a:pt x="6858000" y="957528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1D60A2-B967-4034-9D63-A0314B8C0161}"/>
                </a:ext>
              </a:extLst>
            </p:cNvPr>
            <p:cNvSpPr/>
            <p:nvPr userDrawn="1"/>
          </p:nvSpPr>
          <p:spPr>
            <a:xfrm rot="5400000" flipH="1" flipV="1">
              <a:off x="3998780" y="-1358643"/>
              <a:ext cx="6858000" cy="9575286"/>
            </a:xfrm>
            <a:custGeom>
              <a:avLst/>
              <a:gdLst>
                <a:gd name="connsiteX0" fmla="*/ 6858000 w 6858000"/>
                <a:gd name="connsiteY0" fmla="*/ 6895464 h 9575286"/>
                <a:gd name="connsiteX1" fmla="*/ 6858000 w 6858000"/>
                <a:gd name="connsiteY1" fmla="*/ 9575286 h 9575286"/>
                <a:gd name="connsiteX2" fmla="*/ 0 w 6858000"/>
                <a:gd name="connsiteY2" fmla="*/ 9575286 h 9575286"/>
                <a:gd name="connsiteX3" fmla="*/ 0 w 6858000"/>
                <a:gd name="connsiteY3" fmla="*/ 0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6858000" y="6895464"/>
                  </a:moveTo>
                  <a:lnTo>
                    <a:pt x="6858000" y="9575286"/>
                  </a:lnTo>
                  <a:lnTo>
                    <a:pt x="0" y="9575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3DBF29-2E5E-4F0C-A8AD-B94692F030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1754" y="2341181"/>
            <a:ext cx="3578772" cy="2175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0D13FF54-21C8-4C9F-9E6D-1939E80B81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41477" y="2341181"/>
            <a:ext cx="3578772" cy="2175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ADDF91-D384-491D-A459-71F816B3AA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65131" y="1954924"/>
            <a:ext cx="7861739" cy="2948152"/>
          </a:xfrm>
          <a:custGeom>
            <a:avLst/>
            <a:gdLst>
              <a:gd name="connsiteX0" fmla="*/ 2965988 w 7861738"/>
              <a:gd name="connsiteY0" fmla="*/ 0 h 2948152"/>
              <a:gd name="connsiteX1" fmla="*/ 7861738 w 7861738"/>
              <a:gd name="connsiteY1" fmla="*/ 0 h 2948152"/>
              <a:gd name="connsiteX2" fmla="*/ 4895750 w 7861738"/>
              <a:gd name="connsiteY2" fmla="*/ 2948152 h 2948152"/>
              <a:gd name="connsiteX3" fmla="*/ 0 w 7861738"/>
              <a:gd name="connsiteY3" fmla="*/ 2948152 h 294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1738" h="2948152">
                <a:moveTo>
                  <a:pt x="2965988" y="0"/>
                </a:moveTo>
                <a:lnTo>
                  <a:pt x="7861738" y="0"/>
                </a:lnTo>
                <a:lnTo>
                  <a:pt x="4895750" y="2948152"/>
                </a:lnTo>
                <a:lnTo>
                  <a:pt x="0" y="294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70000" sy="7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2ED4F5-5BEF-4EBC-BBF6-84CA8121300C}"/>
              </a:ext>
            </a:extLst>
          </p:cNvPr>
          <p:cNvGrpSpPr/>
          <p:nvPr userDrawn="1"/>
        </p:nvGrpSpPr>
        <p:grpSpPr>
          <a:xfrm>
            <a:off x="1063366" y="6075031"/>
            <a:ext cx="2573162" cy="261610"/>
            <a:chOff x="9284908" y="6259815"/>
            <a:chExt cx="2573162" cy="261610"/>
          </a:xfrm>
        </p:grpSpPr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7E4617D4-197D-4D3B-8810-4C0D2E32C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908" y="6330623"/>
              <a:ext cx="137698" cy="135382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100" spc="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DF3AA7-E88F-4334-9B70-6C23E47051D1}"/>
                </a:ext>
              </a:extLst>
            </p:cNvPr>
            <p:cNvSpPr txBox="1"/>
            <p:nvPr/>
          </p:nvSpPr>
          <p:spPr>
            <a:xfrm>
              <a:off x="9523777" y="6259815"/>
              <a:ext cx="23342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6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ea typeface="Roboto Light" panose="02000000000000000000" pitchFamily="2" charset="0"/>
                  <a:cs typeface="Segoe UI Light" panose="020B0502040204020203" pitchFamily="34" charset="0"/>
                </a:rPr>
                <a:t>2017.ALL RIGHTS</a:t>
              </a:r>
              <a:endParaRPr lang="id-ID" sz="1100" spc="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2140E5-F8A3-492F-BA21-92AF3FCF6E60}"/>
              </a:ext>
            </a:extLst>
          </p:cNvPr>
          <p:cNvGrpSpPr/>
          <p:nvPr userDrawn="1"/>
        </p:nvGrpSpPr>
        <p:grpSpPr>
          <a:xfrm>
            <a:off x="10290333" y="6115938"/>
            <a:ext cx="977707" cy="179767"/>
            <a:chOff x="16154665" y="10189581"/>
            <a:chExt cx="1457228" cy="267933"/>
          </a:xfrm>
          <a:solidFill>
            <a:schemeClr val="bg1">
              <a:lumMod val="75000"/>
            </a:schemeClr>
          </a:solidFill>
        </p:grpSpPr>
        <p:sp>
          <p:nvSpPr>
            <p:cNvPr id="8" name="Freeform 85">
              <a:extLst>
                <a:ext uri="{FF2B5EF4-FFF2-40B4-BE49-F238E27FC236}">
                  <a16:creationId xmlns:a16="http://schemas.microsoft.com/office/drawing/2014/main" id="{4B7B7383-9171-4466-93F1-C9A4503CB6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B2F940-25E8-48CA-B69D-9593CCC71699}"/>
                </a:ext>
              </a:extLst>
            </p:cNvPr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A78C53A-EF8A-4429-8433-1BF6C456FD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19D50C3E-3E12-423C-ABB0-89EF1CED5B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FF43FB0E-B248-4D29-9B27-408295EF1A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339DFD-A481-4C22-8DF2-085C443DF57C}"/>
              </a:ext>
            </a:extLst>
          </p:cNvPr>
          <p:cNvSpPr txBox="1"/>
          <p:nvPr userDrawn="1"/>
        </p:nvSpPr>
        <p:spPr>
          <a:xfrm rot="16200000">
            <a:off x="-1386821" y="3301979"/>
            <a:ext cx="37943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1" strike="noStrike" spc="6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D86F1-C95D-46D4-A1A3-D0661C95AD8F}"/>
              </a:ext>
            </a:extLst>
          </p:cNvPr>
          <p:cNvSpPr txBox="1"/>
          <p:nvPr userDrawn="1"/>
        </p:nvSpPr>
        <p:spPr>
          <a:xfrm rot="10800000" flipV="1">
            <a:off x="1063363" y="416540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FAF998-3F4D-4CDE-9075-DEC1332352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80270" y="1"/>
            <a:ext cx="17718140" cy="10189856"/>
          </a:xfrm>
          <a:custGeom>
            <a:avLst/>
            <a:gdLst>
              <a:gd name="connsiteX0" fmla="*/ 99743 w 17718140"/>
              <a:gd name="connsiteY0" fmla="*/ 0 h 10189856"/>
              <a:gd name="connsiteX1" fmla="*/ 3060498 w 17718140"/>
              <a:gd name="connsiteY1" fmla="*/ 0 h 10189856"/>
              <a:gd name="connsiteX2" fmla="*/ 3030106 w 17718140"/>
              <a:gd name="connsiteY2" fmla="*/ 131684 h 10189856"/>
              <a:gd name="connsiteX3" fmla="*/ 2909225 w 17718140"/>
              <a:gd name="connsiteY3" fmla="*/ 1330785 h 10189856"/>
              <a:gd name="connsiteX4" fmla="*/ 8859069 w 17718140"/>
              <a:gd name="connsiteY4" fmla="*/ 7280627 h 10189856"/>
              <a:gd name="connsiteX5" fmla="*/ 14808913 w 17718140"/>
              <a:gd name="connsiteY5" fmla="*/ 1330785 h 10189856"/>
              <a:gd name="connsiteX6" fmla="*/ 14688033 w 17718140"/>
              <a:gd name="connsiteY6" fmla="*/ 131684 h 10189856"/>
              <a:gd name="connsiteX7" fmla="*/ 14657641 w 17718140"/>
              <a:gd name="connsiteY7" fmla="*/ 0 h 10189856"/>
              <a:gd name="connsiteX8" fmla="*/ 17618396 w 17718140"/>
              <a:gd name="connsiteY8" fmla="*/ 0 h 10189856"/>
              <a:gd name="connsiteX9" fmla="*/ 17672400 w 17718140"/>
              <a:gd name="connsiteY9" fmla="*/ 424997 h 10189856"/>
              <a:gd name="connsiteX10" fmla="*/ 17718140 w 17718140"/>
              <a:gd name="connsiteY10" fmla="*/ 1330785 h 10189856"/>
              <a:gd name="connsiteX11" fmla="*/ 8859071 w 17718140"/>
              <a:gd name="connsiteY11" fmla="*/ 10189856 h 10189856"/>
              <a:gd name="connsiteX12" fmla="*/ 0 w 17718140"/>
              <a:gd name="connsiteY12" fmla="*/ 1330785 h 10189856"/>
              <a:gd name="connsiteX13" fmla="*/ 45739 w 17718140"/>
              <a:gd name="connsiteY13" fmla="*/ 424997 h 1018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18140" h="10189856">
                <a:moveTo>
                  <a:pt x="99743" y="0"/>
                </a:moveTo>
                <a:lnTo>
                  <a:pt x="3060498" y="0"/>
                </a:lnTo>
                <a:lnTo>
                  <a:pt x="3030106" y="131684"/>
                </a:lnTo>
                <a:cubicBezTo>
                  <a:pt x="2950848" y="519005"/>
                  <a:pt x="2909225" y="920034"/>
                  <a:pt x="2909225" y="1330785"/>
                </a:cubicBezTo>
                <a:cubicBezTo>
                  <a:pt x="2909225" y="4616792"/>
                  <a:pt x="5573063" y="7280627"/>
                  <a:pt x="8859069" y="7280627"/>
                </a:cubicBezTo>
                <a:cubicBezTo>
                  <a:pt x="12145077" y="7280627"/>
                  <a:pt x="14808913" y="4616792"/>
                  <a:pt x="14808913" y="1330785"/>
                </a:cubicBezTo>
                <a:cubicBezTo>
                  <a:pt x="14808913" y="920034"/>
                  <a:pt x="14767291" y="519005"/>
                  <a:pt x="14688033" y="131684"/>
                </a:cubicBezTo>
                <a:lnTo>
                  <a:pt x="14657641" y="0"/>
                </a:lnTo>
                <a:lnTo>
                  <a:pt x="17618396" y="0"/>
                </a:lnTo>
                <a:lnTo>
                  <a:pt x="17672400" y="424997"/>
                </a:lnTo>
                <a:cubicBezTo>
                  <a:pt x="17702644" y="722813"/>
                  <a:pt x="17718140" y="1024990"/>
                  <a:pt x="17718140" y="1330785"/>
                </a:cubicBezTo>
                <a:cubicBezTo>
                  <a:pt x="17718140" y="6223514"/>
                  <a:pt x="13751799" y="10189856"/>
                  <a:pt x="8859071" y="10189856"/>
                </a:cubicBezTo>
                <a:cubicBezTo>
                  <a:pt x="3966341" y="10189856"/>
                  <a:pt x="0" y="6223514"/>
                  <a:pt x="0" y="1330785"/>
                </a:cubicBezTo>
                <a:cubicBezTo>
                  <a:pt x="0" y="1024990"/>
                  <a:pt x="15494" y="722813"/>
                  <a:pt x="45739" y="4249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6438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A8ABD45-A9B8-486E-845C-97E33B6DE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0971" y="2511507"/>
            <a:ext cx="4034972" cy="1805959"/>
          </a:xfrm>
          <a:custGeom>
            <a:avLst/>
            <a:gdLst>
              <a:gd name="connsiteX0" fmla="*/ 1696138 w 4034972"/>
              <a:gd name="connsiteY0" fmla="*/ 0 h 1805958"/>
              <a:gd name="connsiteX1" fmla="*/ 4034972 w 4034972"/>
              <a:gd name="connsiteY1" fmla="*/ 0 h 1805958"/>
              <a:gd name="connsiteX2" fmla="*/ 2338834 w 4034972"/>
              <a:gd name="connsiteY2" fmla="*/ 1805958 h 1805958"/>
              <a:gd name="connsiteX3" fmla="*/ 0 w 4034972"/>
              <a:gd name="connsiteY3" fmla="*/ 1805958 h 18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4972" h="1805958">
                <a:moveTo>
                  <a:pt x="1696138" y="0"/>
                </a:moveTo>
                <a:lnTo>
                  <a:pt x="4034972" y="0"/>
                </a:lnTo>
                <a:lnTo>
                  <a:pt x="2338834" y="1805958"/>
                </a:lnTo>
                <a:lnTo>
                  <a:pt x="0" y="18059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E1AE6E9-3A85-431D-B942-C715481E2B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8515" y="2511507"/>
            <a:ext cx="4034972" cy="1805959"/>
          </a:xfrm>
          <a:custGeom>
            <a:avLst/>
            <a:gdLst>
              <a:gd name="connsiteX0" fmla="*/ 1696138 w 4034972"/>
              <a:gd name="connsiteY0" fmla="*/ 0 h 1805958"/>
              <a:gd name="connsiteX1" fmla="*/ 4034972 w 4034972"/>
              <a:gd name="connsiteY1" fmla="*/ 0 h 1805958"/>
              <a:gd name="connsiteX2" fmla="*/ 2338834 w 4034972"/>
              <a:gd name="connsiteY2" fmla="*/ 1805958 h 1805958"/>
              <a:gd name="connsiteX3" fmla="*/ 0 w 4034972"/>
              <a:gd name="connsiteY3" fmla="*/ 1805958 h 18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4972" h="1805958">
                <a:moveTo>
                  <a:pt x="1696138" y="0"/>
                </a:moveTo>
                <a:lnTo>
                  <a:pt x="4034972" y="0"/>
                </a:lnTo>
                <a:lnTo>
                  <a:pt x="2338834" y="1805958"/>
                </a:lnTo>
                <a:lnTo>
                  <a:pt x="0" y="18059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C9E19D4-1ABE-4804-9ADD-C6C51FADD5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6058" y="2511507"/>
            <a:ext cx="4034972" cy="1805959"/>
          </a:xfrm>
          <a:custGeom>
            <a:avLst/>
            <a:gdLst>
              <a:gd name="connsiteX0" fmla="*/ 1696138 w 4034972"/>
              <a:gd name="connsiteY0" fmla="*/ 0 h 1805958"/>
              <a:gd name="connsiteX1" fmla="*/ 4034972 w 4034972"/>
              <a:gd name="connsiteY1" fmla="*/ 0 h 1805958"/>
              <a:gd name="connsiteX2" fmla="*/ 2338834 w 4034972"/>
              <a:gd name="connsiteY2" fmla="*/ 1805958 h 1805958"/>
              <a:gd name="connsiteX3" fmla="*/ 0 w 4034972"/>
              <a:gd name="connsiteY3" fmla="*/ 1805958 h 18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4972" h="1805958">
                <a:moveTo>
                  <a:pt x="1696138" y="0"/>
                </a:moveTo>
                <a:lnTo>
                  <a:pt x="4034972" y="0"/>
                </a:lnTo>
                <a:lnTo>
                  <a:pt x="2338834" y="1805958"/>
                </a:lnTo>
                <a:lnTo>
                  <a:pt x="0" y="18059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EB8EF-A067-45CB-893F-B77EE8336F81}"/>
              </a:ext>
            </a:extLst>
          </p:cNvPr>
          <p:cNvGrpSpPr/>
          <p:nvPr userDrawn="1"/>
        </p:nvGrpSpPr>
        <p:grpSpPr>
          <a:xfrm>
            <a:off x="1063366" y="6075031"/>
            <a:ext cx="2573162" cy="261610"/>
            <a:chOff x="9284908" y="6259815"/>
            <a:chExt cx="2573162" cy="261610"/>
          </a:xfrm>
        </p:grpSpPr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D84D48FB-37C1-4F55-870A-3A20F52F0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908" y="6330623"/>
              <a:ext cx="137698" cy="135382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100" spc="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8CC984-67C9-4211-81F3-1DC5B92652AC}"/>
                </a:ext>
              </a:extLst>
            </p:cNvPr>
            <p:cNvSpPr txBox="1"/>
            <p:nvPr/>
          </p:nvSpPr>
          <p:spPr>
            <a:xfrm>
              <a:off x="9523777" y="6259815"/>
              <a:ext cx="23342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6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ea typeface="Roboto Light" panose="02000000000000000000" pitchFamily="2" charset="0"/>
                  <a:cs typeface="Segoe UI Light" panose="020B0502040204020203" pitchFamily="34" charset="0"/>
                </a:rPr>
                <a:t>2017.ALL RIGHTS</a:t>
              </a:r>
              <a:endParaRPr lang="id-ID" sz="1100" spc="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CC3AE6-3D19-4D96-BC71-8D0AEBE74096}"/>
              </a:ext>
            </a:extLst>
          </p:cNvPr>
          <p:cNvGrpSpPr/>
          <p:nvPr userDrawn="1"/>
        </p:nvGrpSpPr>
        <p:grpSpPr>
          <a:xfrm>
            <a:off x="10290333" y="6115938"/>
            <a:ext cx="977707" cy="179767"/>
            <a:chOff x="16154665" y="10189581"/>
            <a:chExt cx="1457228" cy="267933"/>
          </a:xfrm>
          <a:solidFill>
            <a:schemeClr val="bg1">
              <a:lumMod val="75000"/>
            </a:schemeClr>
          </a:solidFill>
        </p:grpSpPr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30F54490-040B-4862-8FA7-4A7C6F0EF6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1C073A-7584-49E1-8506-F431728DB4F8}"/>
                </a:ext>
              </a:extLst>
            </p:cNvPr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DEB70077-C13E-42C1-839C-9D50A3A7E9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210EA666-5421-4DC9-B5E4-467BE69979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11" name="Freeform 75">
              <a:extLst>
                <a:ext uri="{FF2B5EF4-FFF2-40B4-BE49-F238E27FC236}">
                  <a16:creationId xmlns:a16="http://schemas.microsoft.com/office/drawing/2014/main" id="{43F3A871-0D4A-4329-BA74-EB1B9300CF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35217B-57DB-41F0-AF7D-0BDC76C9A1A5}"/>
              </a:ext>
            </a:extLst>
          </p:cNvPr>
          <p:cNvSpPr txBox="1"/>
          <p:nvPr userDrawn="1"/>
        </p:nvSpPr>
        <p:spPr>
          <a:xfrm rot="16200000">
            <a:off x="-1386821" y="3301979"/>
            <a:ext cx="37943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1" strike="noStrike" spc="6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09128-7AAB-4DE9-BB9D-4674E2406749}"/>
              </a:ext>
            </a:extLst>
          </p:cNvPr>
          <p:cNvSpPr txBox="1"/>
          <p:nvPr userDrawn="1"/>
        </p:nvSpPr>
        <p:spPr>
          <a:xfrm rot="10800000" flipV="1">
            <a:off x="1063363" y="416540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6F699A-2BEC-4D65-9FFE-5AB877E02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231" y="2735474"/>
            <a:ext cx="2609539" cy="5079671"/>
          </a:xfrm>
          <a:prstGeom prst="rect">
            <a:avLst/>
          </a:prstGeom>
          <a:effectLst>
            <a:outerShdw blurRad="1270000" sx="89000" sy="89000" algn="ctr" rotWithShape="0">
              <a:prstClr val="black">
                <a:alpha val="43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7D0D2-105F-44A8-B31E-4E3B95847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745" y="2735474"/>
            <a:ext cx="2609539" cy="5079671"/>
          </a:xfrm>
          <a:prstGeom prst="rect">
            <a:avLst/>
          </a:prstGeom>
          <a:effectLst>
            <a:outerShdw blurRad="1270000" sx="89000" sy="89000" algn="ctr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D6D13-E103-48D9-AD83-2CF724F4E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717" y="2735474"/>
            <a:ext cx="2609539" cy="5079671"/>
          </a:xfrm>
          <a:prstGeom prst="rect">
            <a:avLst/>
          </a:prstGeom>
          <a:effectLst>
            <a:outerShdw blurRad="1270000" sx="89000" sy="89000" algn="ctr" rotWithShape="0">
              <a:prstClr val="black">
                <a:alpha val="43000"/>
              </a:prstClr>
            </a:outerShdw>
          </a:effectLst>
        </p:spPr>
      </p:pic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C53D10C3-32AB-4431-9735-F7BCD31B6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3038" y="3000579"/>
            <a:ext cx="2086425" cy="4549459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C4B4B374-C588-4C91-B692-24D8221236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88274" y="3000579"/>
            <a:ext cx="2086425" cy="4549459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3EB6A953-06B3-43FB-AA69-EFAC5CA292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0817" y="3000579"/>
            <a:ext cx="2086425" cy="4549459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005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AD3D8-BABB-438A-B829-CC001559C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812" y="-1530948"/>
            <a:ext cx="2609539" cy="5079671"/>
          </a:xfrm>
          <a:prstGeom prst="rect">
            <a:avLst/>
          </a:prstGeom>
          <a:effectLst>
            <a:outerShdw blurRad="1270000" sx="89000" sy="89000" algn="ctr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5BD0B-4D67-4D4D-80C7-66359F21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649" y="3309279"/>
            <a:ext cx="2609539" cy="5079671"/>
          </a:xfrm>
          <a:prstGeom prst="rect">
            <a:avLst/>
          </a:prstGeom>
          <a:effectLst>
            <a:outerShdw blurRad="1270000" sx="89000" sy="89000" algn="ctr" rotWithShape="0">
              <a:prstClr val="black">
                <a:alpha val="43000"/>
              </a:prstClr>
            </a:outerShdw>
          </a:effectLst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AE6A268-EC77-4814-B378-A91933ECFE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32420" y="-1265844"/>
            <a:ext cx="2086425" cy="4549459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0AC6CEC2-9A8F-4C79-9168-CB04700B2B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1257" y="3574384"/>
            <a:ext cx="2086425" cy="4549459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3847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B307E7-C833-49C1-8863-EAFCD2B759B6}"/>
              </a:ext>
            </a:extLst>
          </p:cNvPr>
          <p:cNvGrpSpPr/>
          <p:nvPr userDrawn="1"/>
        </p:nvGrpSpPr>
        <p:grpSpPr>
          <a:xfrm>
            <a:off x="-23421" y="0"/>
            <a:ext cx="12238844" cy="6858000"/>
            <a:chOff x="-23421" y="0"/>
            <a:chExt cx="12238844" cy="6858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E8CC30-5026-4328-A688-AA42FA87C1A8}"/>
                </a:ext>
              </a:extLst>
            </p:cNvPr>
            <p:cNvSpPr/>
            <p:nvPr userDrawn="1"/>
          </p:nvSpPr>
          <p:spPr>
            <a:xfrm rot="5400000">
              <a:off x="1335222" y="-1358643"/>
              <a:ext cx="6858000" cy="9575286"/>
            </a:xfrm>
            <a:custGeom>
              <a:avLst/>
              <a:gdLst>
                <a:gd name="connsiteX0" fmla="*/ 0 w 6858000"/>
                <a:gd name="connsiteY0" fmla="*/ 9575286 h 9575286"/>
                <a:gd name="connsiteX1" fmla="*/ 0 w 6858000"/>
                <a:gd name="connsiteY1" fmla="*/ 0 h 9575286"/>
                <a:gd name="connsiteX2" fmla="*/ 6858000 w 6858000"/>
                <a:gd name="connsiteY2" fmla="*/ 6895463 h 9575286"/>
                <a:gd name="connsiteX3" fmla="*/ 6858000 w 6858000"/>
                <a:gd name="connsiteY3" fmla="*/ 9575286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0" y="9575286"/>
                  </a:moveTo>
                  <a:lnTo>
                    <a:pt x="0" y="0"/>
                  </a:lnTo>
                  <a:lnTo>
                    <a:pt x="6858000" y="6895463"/>
                  </a:lnTo>
                  <a:lnTo>
                    <a:pt x="6858000" y="957528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861EA4-D9A3-4A84-8BEC-64E517B0ED8A}"/>
                </a:ext>
              </a:extLst>
            </p:cNvPr>
            <p:cNvSpPr/>
            <p:nvPr userDrawn="1"/>
          </p:nvSpPr>
          <p:spPr>
            <a:xfrm rot="5400000" flipH="1" flipV="1">
              <a:off x="3998780" y="-1358643"/>
              <a:ext cx="6858000" cy="9575286"/>
            </a:xfrm>
            <a:custGeom>
              <a:avLst/>
              <a:gdLst>
                <a:gd name="connsiteX0" fmla="*/ 6858000 w 6858000"/>
                <a:gd name="connsiteY0" fmla="*/ 6895464 h 9575286"/>
                <a:gd name="connsiteX1" fmla="*/ 6858000 w 6858000"/>
                <a:gd name="connsiteY1" fmla="*/ 9575286 h 9575286"/>
                <a:gd name="connsiteX2" fmla="*/ 0 w 6858000"/>
                <a:gd name="connsiteY2" fmla="*/ 9575286 h 9575286"/>
                <a:gd name="connsiteX3" fmla="*/ 0 w 6858000"/>
                <a:gd name="connsiteY3" fmla="*/ 0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6858000" y="6895464"/>
                  </a:moveTo>
                  <a:lnTo>
                    <a:pt x="6858000" y="9575286"/>
                  </a:lnTo>
                  <a:lnTo>
                    <a:pt x="0" y="9575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7E3E73-B970-4415-9B37-7FE53D75707F}"/>
              </a:ext>
            </a:extLst>
          </p:cNvPr>
          <p:cNvGrpSpPr/>
          <p:nvPr userDrawn="1"/>
        </p:nvGrpSpPr>
        <p:grpSpPr>
          <a:xfrm>
            <a:off x="1063366" y="6075031"/>
            <a:ext cx="2573162" cy="261610"/>
            <a:chOff x="9284908" y="6259815"/>
            <a:chExt cx="2573162" cy="261610"/>
          </a:xfrm>
        </p:grpSpPr>
        <p:sp>
          <p:nvSpPr>
            <p:cNvPr id="9" name="Freeform 62">
              <a:extLst>
                <a:ext uri="{FF2B5EF4-FFF2-40B4-BE49-F238E27FC236}">
                  <a16:creationId xmlns:a16="http://schemas.microsoft.com/office/drawing/2014/main" id="{7C964A39-B4B1-4808-A23B-6A2D75268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908" y="6330623"/>
              <a:ext cx="137698" cy="135382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100" spc="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70CBDD-D2DF-4755-B853-74AE9EC25472}"/>
                </a:ext>
              </a:extLst>
            </p:cNvPr>
            <p:cNvSpPr txBox="1"/>
            <p:nvPr/>
          </p:nvSpPr>
          <p:spPr>
            <a:xfrm>
              <a:off x="9523777" y="6259815"/>
              <a:ext cx="23342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6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ea typeface="Roboto Light" panose="02000000000000000000" pitchFamily="2" charset="0"/>
                  <a:cs typeface="Segoe UI Light" panose="020B0502040204020203" pitchFamily="34" charset="0"/>
                </a:rPr>
                <a:t>2017.ALL RIGHTS</a:t>
              </a:r>
              <a:endParaRPr lang="id-ID" sz="1100" spc="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AE8A7-FE50-4933-8F6C-AF206B43C933}"/>
              </a:ext>
            </a:extLst>
          </p:cNvPr>
          <p:cNvGrpSpPr/>
          <p:nvPr userDrawn="1"/>
        </p:nvGrpSpPr>
        <p:grpSpPr>
          <a:xfrm>
            <a:off x="10290333" y="6115938"/>
            <a:ext cx="977707" cy="179767"/>
            <a:chOff x="16154665" y="10189581"/>
            <a:chExt cx="1457228" cy="267933"/>
          </a:xfrm>
          <a:solidFill>
            <a:schemeClr val="bg1">
              <a:lumMod val="75000"/>
            </a:schemeClr>
          </a:solidFill>
        </p:grpSpPr>
        <p:sp>
          <p:nvSpPr>
            <p:cNvPr id="12" name="Freeform 85">
              <a:extLst>
                <a:ext uri="{FF2B5EF4-FFF2-40B4-BE49-F238E27FC236}">
                  <a16:creationId xmlns:a16="http://schemas.microsoft.com/office/drawing/2014/main" id="{5771F617-344D-4BF3-A713-85E188690E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EE8CFF2-D84C-4CF3-8674-4E7E6791994D}"/>
                </a:ext>
              </a:extLst>
            </p:cNvPr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78A56CA2-EDE6-48D6-962A-FCC8EEF421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BAD6F29E-6786-4307-A6AA-3F84D43AC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14" name="Freeform 75">
              <a:extLst>
                <a:ext uri="{FF2B5EF4-FFF2-40B4-BE49-F238E27FC236}">
                  <a16:creationId xmlns:a16="http://schemas.microsoft.com/office/drawing/2014/main" id="{E719E2BE-1573-4C45-B687-37B2DBF381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5F2C416-F5E5-4122-BC59-85583AEBB76E}"/>
              </a:ext>
            </a:extLst>
          </p:cNvPr>
          <p:cNvSpPr txBox="1"/>
          <p:nvPr userDrawn="1"/>
        </p:nvSpPr>
        <p:spPr>
          <a:xfrm rot="16200000">
            <a:off x="-1386821" y="3301979"/>
            <a:ext cx="37943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1" strike="noStrike" spc="6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AE2F9-FA7C-42E8-9605-A7EF9556BEEA}"/>
              </a:ext>
            </a:extLst>
          </p:cNvPr>
          <p:cNvSpPr txBox="1"/>
          <p:nvPr userDrawn="1"/>
        </p:nvSpPr>
        <p:spPr>
          <a:xfrm rot="10800000" flipV="1">
            <a:off x="1063363" y="416540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9" name="pasted-image.tiff">
            <a:extLst>
              <a:ext uri="{FF2B5EF4-FFF2-40B4-BE49-F238E27FC236}">
                <a16:creationId xmlns:a16="http://schemas.microsoft.com/office/drawing/2014/main" id="{4227129F-647F-4729-BF39-6204A34C0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1742591"/>
            <a:ext cx="6172200" cy="3372820"/>
          </a:xfrm>
          <a:prstGeom prst="rect">
            <a:avLst/>
          </a:prstGeom>
          <a:ln w="12700">
            <a:miter lim="400000"/>
          </a:ln>
          <a:effectLst>
            <a:outerShdw blurRad="1270000" dir="5400000" sx="90000" sy="-19000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54C6D47-7DAA-45A0-B9A2-CD3F5DE098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8580" y="1959370"/>
            <a:ext cx="4434840" cy="2765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24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17687" y="6535937"/>
            <a:ext cx="479260" cy="201081"/>
          </a:xfrm>
        </p:spPr>
        <p:txBody>
          <a:bodyPr/>
          <a:lstStyle>
            <a:lvl1pPr>
              <a:defRPr/>
            </a:lvl1pPr>
          </a:lstStyle>
          <a:p>
            <a:fld id="{F71C7896-8E11-4384-BFC5-C0974CDBC83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6265" y="988841"/>
            <a:ext cx="11472672" cy="166541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72" y="1"/>
            <a:ext cx="10154605" cy="83185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0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571B554E-4DC5-4E33-BF1A-12E8B1B518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2237" y="0"/>
            <a:ext cx="8347529" cy="6858000"/>
          </a:xfrm>
          <a:custGeom>
            <a:avLst/>
            <a:gdLst>
              <a:gd name="connsiteX0" fmla="*/ 3946819 w 6366890"/>
              <a:gd name="connsiteY0" fmla="*/ 2603978 h 6858000"/>
              <a:gd name="connsiteX1" fmla="*/ 6366890 w 6366890"/>
              <a:gd name="connsiteY1" fmla="*/ 2603978 h 6858000"/>
              <a:gd name="connsiteX2" fmla="*/ 3129111 w 6366890"/>
              <a:gd name="connsiteY2" fmla="*/ 6858000 h 6858000"/>
              <a:gd name="connsiteX3" fmla="*/ 709040 w 6366890"/>
              <a:gd name="connsiteY3" fmla="*/ 6858000 h 6858000"/>
              <a:gd name="connsiteX4" fmla="*/ 3262308 w 6366890"/>
              <a:gd name="connsiteY4" fmla="*/ 0 h 6858000"/>
              <a:gd name="connsiteX5" fmla="*/ 5700713 w 6366890"/>
              <a:gd name="connsiteY5" fmla="*/ 0 h 6858000"/>
              <a:gd name="connsiteX6" fmla="*/ 2438405 w 6366890"/>
              <a:gd name="connsiteY6" fmla="*/ 4286250 h 6858000"/>
              <a:gd name="connsiteX7" fmla="*/ 0 w 6366890"/>
              <a:gd name="connsiteY7" fmla="*/ 4286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6890" h="6858000">
                <a:moveTo>
                  <a:pt x="3946819" y="2603978"/>
                </a:moveTo>
                <a:lnTo>
                  <a:pt x="6366890" y="2603978"/>
                </a:lnTo>
                <a:lnTo>
                  <a:pt x="3129111" y="6858000"/>
                </a:lnTo>
                <a:lnTo>
                  <a:pt x="709040" y="6858000"/>
                </a:lnTo>
                <a:close/>
                <a:moveTo>
                  <a:pt x="3262308" y="0"/>
                </a:moveTo>
                <a:lnTo>
                  <a:pt x="5700713" y="0"/>
                </a:lnTo>
                <a:lnTo>
                  <a:pt x="2438405" y="4286250"/>
                </a:lnTo>
                <a:lnTo>
                  <a:pt x="0" y="4286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26881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152048-2E0B-45F6-AA9F-8D5B091A6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4" y="2669459"/>
            <a:ext cx="12220575" cy="8377084"/>
          </a:xfrm>
          <a:custGeom>
            <a:avLst/>
            <a:gdLst>
              <a:gd name="connsiteX0" fmla="*/ 15274117 w 19477035"/>
              <a:gd name="connsiteY0" fmla="*/ 21 h 10246648"/>
              <a:gd name="connsiteX1" fmla="*/ 15816926 w 19477035"/>
              <a:gd name="connsiteY1" fmla="*/ 326212 h 10246648"/>
              <a:gd name="connsiteX2" fmla="*/ 15892512 w 19477035"/>
              <a:gd name="connsiteY2" fmla="*/ 1190986 h 10246648"/>
              <a:gd name="connsiteX3" fmla="*/ 16087777 w 19477035"/>
              <a:gd name="connsiteY3" fmla="*/ 1992638 h 10246648"/>
              <a:gd name="connsiteX4" fmla="*/ 17120791 w 19477035"/>
              <a:gd name="connsiteY4" fmla="*/ 1355104 h 10246648"/>
              <a:gd name="connsiteX5" fmla="*/ 18210495 w 19477035"/>
              <a:gd name="connsiteY5" fmla="*/ 862752 h 10246648"/>
              <a:gd name="connsiteX6" fmla="*/ 18361667 w 19477035"/>
              <a:gd name="connsiteY6" fmla="*/ 1620216 h 10246648"/>
              <a:gd name="connsiteX7" fmla="*/ 18449851 w 19477035"/>
              <a:gd name="connsiteY7" fmla="*/ 2390306 h 10246648"/>
              <a:gd name="connsiteX8" fmla="*/ 19440027 w 19477035"/>
              <a:gd name="connsiteY8" fmla="*/ 2462022 h 10246648"/>
              <a:gd name="connsiteX9" fmla="*/ 19477035 w 19477035"/>
              <a:gd name="connsiteY9" fmla="*/ 2408729 h 10246648"/>
              <a:gd name="connsiteX10" fmla="*/ 19477035 w 19477035"/>
              <a:gd name="connsiteY10" fmla="*/ 4760247 h 10246648"/>
              <a:gd name="connsiteX11" fmla="*/ 19477035 w 19477035"/>
              <a:gd name="connsiteY11" fmla="*/ 5123324 h 10246648"/>
              <a:gd name="connsiteX12" fmla="*/ 19477035 w 19477035"/>
              <a:gd name="connsiteY12" fmla="*/ 5123325 h 10246648"/>
              <a:gd name="connsiteX13" fmla="*/ 19477035 w 19477035"/>
              <a:gd name="connsiteY13" fmla="*/ 5486401 h 10246648"/>
              <a:gd name="connsiteX14" fmla="*/ 19477035 w 19477035"/>
              <a:gd name="connsiteY14" fmla="*/ 9201988 h 10246648"/>
              <a:gd name="connsiteX15" fmla="*/ 19438359 w 19477035"/>
              <a:gd name="connsiteY15" fmla="*/ 9251933 h 10246648"/>
              <a:gd name="connsiteX16" fmla="*/ 18359051 w 19477035"/>
              <a:gd name="connsiteY16" fmla="*/ 8891545 h 10246648"/>
              <a:gd name="connsiteX17" fmla="*/ 17968523 w 19477035"/>
              <a:gd name="connsiteY17" fmla="*/ 8165641 h 10246648"/>
              <a:gd name="connsiteX18" fmla="*/ 17212659 w 19477035"/>
              <a:gd name="connsiteY18" fmla="*/ 8430753 h 10246648"/>
              <a:gd name="connsiteX19" fmla="*/ 16670957 w 19477035"/>
              <a:gd name="connsiteY19" fmla="*/ 10084553 h 10246648"/>
              <a:gd name="connsiteX20" fmla="*/ 15952885 w 19477035"/>
              <a:gd name="connsiteY20" fmla="*/ 9762631 h 10246648"/>
              <a:gd name="connsiteX21" fmla="*/ 15776517 w 19477035"/>
              <a:gd name="connsiteY21" fmla="*/ 7749035 h 10246648"/>
              <a:gd name="connsiteX22" fmla="*/ 14995457 w 19477035"/>
              <a:gd name="connsiteY22" fmla="*/ 7540731 h 10246648"/>
              <a:gd name="connsiteX23" fmla="*/ 14497847 w 19477035"/>
              <a:gd name="connsiteY23" fmla="*/ 9238717 h 10246648"/>
              <a:gd name="connsiteX24" fmla="*/ 13729385 w 19477035"/>
              <a:gd name="connsiteY24" fmla="*/ 9371273 h 10246648"/>
              <a:gd name="connsiteX25" fmla="*/ 13414442 w 19477035"/>
              <a:gd name="connsiteY25" fmla="*/ 8626433 h 10246648"/>
              <a:gd name="connsiteX26" fmla="*/ 12198760 w 19477035"/>
              <a:gd name="connsiteY26" fmla="*/ 8639057 h 10246648"/>
              <a:gd name="connsiteX27" fmla="*/ 12110576 w 19477035"/>
              <a:gd name="connsiteY27" fmla="*/ 9680573 h 10246648"/>
              <a:gd name="connsiteX28" fmla="*/ 11398804 w 19477035"/>
              <a:gd name="connsiteY28" fmla="*/ 9996183 h 10246648"/>
              <a:gd name="connsiteX29" fmla="*/ 10762618 w 19477035"/>
              <a:gd name="connsiteY29" fmla="*/ 7319803 h 10246648"/>
              <a:gd name="connsiteX30" fmla="*/ 9950064 w 19477035"/>
              <a:gd name="connsiteY30" fmla="*/ 7300867 h 10246648"/>
              <a:gd name="connsiteX31" fmla="*/ 9628822 w 19477035"/>
              <a:gd name="connsiteY31" fmla="*/ 9169283 h 10246648"/>
              <a:gd name="connsiteX32" fmla="*/ 8809969 w 19477035"/>
              <a:gd name="connsiteY32" fmla="*/ 9383897 h 10246648"/>
              <a:gd name="connsiteX33" fmla="*/ 8488727 w 19477035"/>
              <a:gd name="connsiteY33" fmla="*/ 8639057 h 10246648"/>
              <a:gd name="connsiteX34" fmla="*/ 7273048 w 19477035"/>
              <a:gd name="connsiteY34" fmla="*/ 8632745 h 10246648"/>
              <a:gd name="connsiteX35" fmla="*/ 6977000 w 19477035"/>
              <a:gd name="connsiteY35" fmla="*/ 9453333 h 10246648"/>
              <a:gd name="connsiteX36" fmla="*/ 6177044 w 19477035"/>
              <a:gd name="connsiteY36" fmla="*/ 9346025 h 10246648"/>
              <a:gd name="connsiteX37" fmla="*/ 5704629 w 19477035"/>
              <a:gd name="connsiteY37" fmla="*/ 7679599 h 10246648"/>
              <a:gd name="connsiteX38" fmla="*/ 4791294 w 19477035"/>
              <a:gd name="connsiteY38" fmla="*/ 8247699 h 10246648"/>
              <a:gd name="connsiteX39" fmla="*/ 4740903 w 19477035"/>
              <a:gd name="connsiteY39" fmla="*/ 9718445 h 10246648"/>
              <a:gd name="connsiteX40" fmla="*/ 3638601 w 19477035"/>
              <a:gd name="connsiteY40" fmla="*/ 9920437 h 10246648"/>
              <a:gd name="connsiteX41" fmla="*/ 3563014 w 19477035"/>
              <a:gd name="connsiteY41" fmla="*/ 9055663 h 10246648"/>
              <a:gd name="connsiteX42" fmla="*/ 3367750 w 19477035"/>
              <a:gd name="connsiteY42" fmla="*/ 8254011 h 10246648"/>
              <a:gd name="connsiteX43" fmla="*/ 2334734 w 19477035"/>
              <a:gd name="connsiteY43" fmla="*/ 8891545 h 10246648"/>
              <a:gd name="connsiteX44" fmla="*/ 1245029 w 19477035"/>
              <a:gd name="connsiteY44" fmla="*/ 9383897 h 10246648"/>
              <a:gd name="connsiteX45" fmla="*/ 1093857 w 19477035"/>
              <a:gd name="connsiteY45" fmla="*/ 8626433 h 10246648"/>
              <a:gd name="connsiteX46" fmla="*/ 1005673 w 19477035"/>
              <a:gd name="connsiteY46" fmla="*/ 7856343 h 10246648"/>
              <a:gd name="connsiteX47" fmla="*/ 15496 w 19477035"/>
              <a:gd name="connsiteY47" fmla="*/ 7784627 h 10246648"/>
              <a:gd name="connsiteX48" fmla="*/ 1 w 19477035"/>
              <a:gd name="connsiteY48" fmla="*/ 7806941 h 10246648"/>
              <a:gd name="connsiteX49" fmla="*/ 1 w 19477035"/>
              <a:gd name="connsiteY49" fmla="*/ 5486401 h 10246648"/>
              <a:gd name="connsiteX50" fmla="*/ 1 w 19477035"/>
              <a:gd name="connsiteY50" fmla="*/ 5123325 h 10246648"/>
              <a:gd name="connsiteX51" fmla="*/ 1 w 19477035"/>
              <a:gd name="connsiteY51" fmla="*/ 5123324 h 10246648"/>
              <a:gd name="connsiteX52" fmla="*/ 0 w 19477035"/>
              <a:gd name="connsiteY52" fmla="*/ 5123324 h 10246648"/>
              <a:gd name="connsiteX53" fmla="*/ 0 w 19477035"/>
              <a:gd name="connsiteY53" fmla="*/ 1016881 h 10246648"/>
              <a:gd name="connsiteX54" fmla="*/ 17164 w 19477035"/>
              <a:gd name="connsiteY54" fmla="*/ 994716 h 10246648"/>
              <a:gd name="connsiteX55" fmla="*/ 1096472 w 19477035"/>
              <a:gd name="connsiteY55" fmla="*/ 1355104 h 10246648"/>
              <a:gd name="connsiteX56" fmla="*/ 1487002 w 19477035"/>
              <a:gd name="connsiteY56" fmla="*/ 2081008 h 10246648"/>
              <a:gd name="connsiteX57" fmla="*/ 2242867 w 19477035"/>
              <a:gd name="connsiteY57" fmla="*/ 1815896 h 10246648"/>
              <a:gd name="connsiteX58" fmla="*/ 2784568 w 19477035"/>
              <a:gd name="connsiteY58" fmla="*/ 162096 h 10246648"/>
              <a:gd name="connsiteX59" fmla="*/ 3502641 w 19477035"/>
              <a:gd name="connsiteY59" fmla="*/ 484018 h 10246648"/>
              <a:gd name="connsiteX60" fmla="*/ 3679008 w 19477035"/>
              <a:gd name="connsiteY60" fmla="*/ 2497614 h 10246648"/>
              <a:gd name="connsiteX61" fmla="*/ 4460069 w 19477035"/>
              <a:gd name="connsiteY61" fmla="*/ 2705918 h 10246648"/>
              <a:gd name="connsiteX62" fmla="*/ 4957680 w 19477035"/>
              <a:gd name="connsiteY62" fmla="*/ 1007932 h 10246648"/>
              <a:gd name="connsiteX63" fmla="*/ 5726142 w 19477035"/>
              <a:gd name="connsiteY63" fmla="*/ 875376 h 10246648"/>
              <a:gd name="connsiteX64" fmla="*/ 6041085 w 19477035"/>
              <a:gd name="connsiteY64" fmla="*/ 1620216 h 10246648"/>
              <a:gd name="connsiteX65" fmla="*/ 7256766 w 19477035"/>
              <a:gd name="connsiteY65" fmla="*/ 1607592 h 10246648"/>
              <a:gd name="connsiteX66" fmla="*/ 7344951 w 19477035"/>
              <a:gd name="connsiteY66" fmla="*/ 566076 h 10246648"/>
              <a:gd name="connsiteX67" fmla="*/ 8056723 w 19477035"/>
              <a:gd name="connsiteY67" fmla="*/ 250466 h 10246648"/>
              <a:gd name="connsiteX68" fmla="*/ 8692907 w 19477035"/>
              <a:gd name="connsiteY68" fmla="*/ 2926846 h 10246648"/>
              <a:gd name="connsiteX69" fmla="*/ 9505461 w 19477035"/>
              <a:gd name="connsiteY69" fmla="*/ 2945782 h 10246648"/>
              <a:gd name="connsiteX70" fmla="*/ 9826703 w 19477035"/>
              <a:gd name="connsiteY70" fmla="*/ 1077366 h 10246648"/>
              <a:gd name="connsiteX71" fmla="*/ 10645556 w 19477035"/>
              <a:gd name="connsiteY71" fmla="*/ 862752 h 10246648"/>
              <a:gd name="connsiteX72" fmla="*/ 10966798 w 19477035"/>
              <a:gd name="connsiteY72" fmla="*/ 1607592 h 10246648"/>
              <a:gd name="connsiteX73" fmla="*/ 12182479 w 19477035"/>
              <a:gd name="connsiteY73" fmla="*/ 1613904 h 10246648"/>
              <a:gd name="connsiteX74" fmla="*/ 12478526 w 19477035"/>
              <a:gd name="connsiteY74" fmla="*/ 793316 h 10246648"/>
              <a:gd name="connsiteX75" fmla="*/ 13278482 w 19477035"/>
              <a:gd name="connsiteY75" fmla="*/ 900624 h 10246648"/>
              <a:gd name="connsiteX76" fmla="*/ 13750897 w 19477035"/>
              <a:gd name="connsiteY76" fmla="*/ 2567050 h 10246648"/>
              <a:gd name="connsiteX77" fmla="*/ 14664233 w 19477035"/>
              <a:gd name="connsiteY77" fmla="*/ 1998950 h 10246648"/>
              <a:gd name="connsiteX78" fmla="*/ 14714624 w 19477035"/>
              <a:gd name="connsiteY78" fmla="*/ 528204 h 10246648"/>
              <a:gd name="connsiteX79" fmla="*/ 15274117 w 19477035"/>
              <a:gd name="connsiteY79" fmla="*/ 21 h 1024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477035" h="10246648">
                <a:moveTo>
                  <a:pt x="15274117" y="21"/>
                </a:moveTo>
                <a:cubicBezTo>
                  <a:pt x="15487958" y="1725"/>
                  <a:pt x="15706696" y="110808"/>
                  <a:pt x="15816926" y="326212"/>
                </a:cubicBezTo>
                <a:cubicBezTo>
                  <a:pt x="15924007" y="528204"/>
                  <a:pt x="15892512" y="944810"/>
                  <a:pt x="15892512" y="1190986"/>
                </a:cubicBezTo>
                <a:cubicBezTo>
                  <a:pt x="15892512" y="1721212"/>
                  <a:pt x="15873616" y="1626530"/>
                  <a:pt x="16087777" y="1992638"/>
                </a:cubicBezTo>
                <a:cubicBezTo>
                  <a:pt x="16730262" y="2264062"/>
                  <a:pt x="17076699" y="2068384"/>
                  <a:pt x="17120791" y="1355104"/>
                </a:cubicBezTo>
                <a:cubicBezTo>
                  <a:pt x="17158583" y="635512"/>
                  <a:pt x="17706587" y="559764"/>
                  <a:pt x="18210495" y="862752"/>
                </a:cubicBezTo>
                <a:cubicBezTo>
                  <a:pt x="18367967" y="1190986"/>
                  <a:pt x="18367967" y="1178362"/>
                  <a:pt x="18361667" y="1620216"/>
                </a:cubicBezTo>
                <a:cubicBezTo>
                  <a:pt x="18361667" y="1872706"/>
                  <a:pt x="18317575" y="2175692"/>
                  <a:pt x="18449851" y="2390306"/>
                </a:cubicBezTo>
                <a:cubicBezTo>
                  <a:pt x="18675823" y="2760361"/>
                  <a:pt x="19171859" y="2796951"/>
                  <a:pt x="19440027" y="2462022"/>
                </a:cubicBezTo>
                <a:lnTo>
                  <a:pt x="19477035" y="2408729"/>
                </a:lnTo>
                <a:lnTo>
                  <a:pt x="19477035" y="4760247"/>
                </a:lnTo>
                <a:lnTo>
                  <a:pt x="19477035" y="5123324"/>
                </a:lnTo>
                <a:lnTo>
                  <a:pt x="19477035" y="5123325"/>
                </a:lnTo>
                <a:lnTo>
                  <a:pt x="19477035" y="5486401"/>
                </a:lnTo>
                <a:lnTo>
                  <a:pt x="19477035" y="9201988"/>
                </a:lnTo>
                <a:lnTo>
                  <a:pt x="19438359" y="9251933"/>
                </a:lnTo>
                <a:cubicBezTo>
                  <a:pt x="19098283" y="9624748"/>
                  <a:pt x="18441727" y="9504619"/>
                  <a:pt x="18359051" y="8891545"/>
                </a:cubicBezTo>
                <a:cubicBezTo>
                  <a:pt x="18314959" y="8506501"/>
                  <a:pt x="18289763" y="8285573"/>
                  <a:pt x="17968523" y="8165641"/>
                </a:cubicBezTo>
                <a:cubicBezTo>
                  <a:pt x="17609487" y="8039397"/>
                  <a:pt x="17313439" y="8222451"/>
                  <a:pt x="17212659" y="8430753"/>
                </a:cubicBezTo>
                <a:cubicBezTo>
                  <a:pt x="16904015" y="9036727"/>
                  <a:pt x="17414223" y="9901499"/>
                  <a:pt x="16670957" y="10084553"/>
                </a:cubicBezTo>
                <a:cubicBezTo>
                  <a:pt x="16349714" y="10160301"/>
                  <a:pt x="16053667" y="9964621"/>
                  <a:pt x="15952885" y="9762631"/>
                </a:cubicBezTo>
                <a:cubicBezTo>
                  <a:pt x="15751321" y="9327089"/>
                  <a:pt x="16066265" y="8121455"/>
                  <a:pt x="15776517" y="7749035"/>
                </a:cubicBezTo>
                <a:cubicBezTo>
                  <a:pt x="15631643" y="7559667"/>
                  <a:pt x="15329297" y="7389239"/>
                  <a:pt x="14995457" y="7540731"/>
                </a:cubicBezTo>
                <a:cubicBezTo>
                  <a:pt x="14365571" y="7831093"/>
                  <a:pt x="14882078" y="8784237"/>
                  <a:pt x="14497847" y="9238717"/>
                </a:cubicBezTo>
                <a:cubicBezTo>
                  <a:pt x="14334076" y="9434395"/>
                  <a:pt x="14019133" y="9541703"/>
                  <a:pt x="13729385" y="9371273"/>
                </a:cubicBezTo>
                <a:cubicBezTo>
                  <a:pt x="13439637" y="9200843"/>
                  <a:pt x="13483729" y="9011477"/>
                  <a:pt x="13414442" y="8626433"/>
                </a:cubicBezTo>
                <a:cubicBezTo>
                  <a:pt x="13288464" y="7862655"/>
                  <a:pt x="12280645" y="8020459"/>
                  <a:pt x="12198760" y="8639057"/>
                </a:cubicBezTo>
                <a:cubicBezTo>
                  <a:pt x="12154668" y="8973605"/>
                  <a:pt x="12268048" y="9383897"/>
                  <a:pt x="12110576" y="9680573"/>
                </a:cubicBezTo>
                <a:cubicBezTo>
                  <a:pt x="12009794" y="9876251"/>
                  <a:pt x="11751540" y="10090867"/>
                  <a:pt x="11398804" y="9996183"/>
                </a:cubicBezTo>
                <a:cubicBezTo>
                  <a:pt x="10491767" y="9756319"/>
                  <a:pt x="11329516" y="7824781"/>
                  <a:pt x="10762618" y="7319803"/>
                </a:cubicBezTo>
                <a:cubicBezTo>
                  <a:pt x="10548457" y="7136749"/>
                  <a:pt x="10189421" y="7098877"/>
                  <a:pt x="9950064" y="7300867"/>
                </a:cubicBezTo>
                <a:cubicBezTo>
                  <a:pt x="9465052" y="7704849"/>
                  <a:pt x="9937467" y="8620119"/>
                  <a:pt x="9628822" y="9169283"/>
                </a:cubicBezTo>
                <a:cubicBezTo>
                  <a:pt x="9496546" y="9409147"/>
                  <a:pt x="9162706" y="9554327"/>
                  <a:pt x="8809969" y="9383897"/>
                </a:cubicBezTo>
                <a:cubicBezTo>
                  <a:pt x="8545417" y="9257653"/>
                  <a:pt x="8532819" y="9005165"/>
                  <a:pt x="8488727" y="8639057"/>
                </a:cubicBezTo>
                <a:cubicBezTo>
                  <a:pt x="8394244" y="7951025"/>
                  <a:pt x="7380129" y="7913151"/>
                  <a:pt x="7273048" y="8632745"/>
                </a:cubicBezTo>
                <a:cubicBezTo>
                  <a:pt x="7210058" y="9049351"/>
                  <a:pt x="7273048" y="9257653"/>
                  <a:pt x="6977000" y="9453333"/>
                </a:cubicBezTo>
                <a:cubicBezTo>
                  <a:pt x="6706149" y="9623763"/>
                  <a:pt x="6372308" y="9573265"/>
                  <a:pt x="6177044" y="9346025"/>
                </a:cubicBezTo>
                <a:cubicBezTo>
                  <a:pt x="5792814" y="8904169"/>
                  <a:pt x="6328218" y="7944713"/>
                  <a:pt x="5704629" y="7679599"/>
                </a:cubicBezTo>
                <a:cubicBezTo>
                  <a:pt x="5213317" y="7408175"/>
                  <a:pt x="4822788" y="7805845"/>
                  <a:pt x="4791294" y="8247699"/>
                </a:cubicBezTo>
                <a:cubicBezTo>
                  <a:pt x="4766097" y="8575935"/>
                  <a:pt x="4885777" y="9516455"/>
                  <a:pt x="4740903" y="9718445"/>
                </a:cubicBezTo>
                <a:cubicBezTo>
                  <a:pt x="4709409" y="10349667"/>
                  <a:pt x="3890555" y="10412789"/>
                  <a:pt x="3638601" y="9920437"/>
                </a:cubicBezTo>
                <a:cubicBezTo>
                  <a:pt x="3531519" y="9718445"/>
                  <a:pt x="3563014" y="9301839"/>
                  <a:pt x="3563014" y="9055663"/>
                </a:cubicBezTo>
                <a:cubicBezTo>
                  <a:pt x="3563014" y="8525437"/>
                  <a:pt x="3581910" y="8620119"/>
                  <a:pt x="3367750" y="8254011"/>
                </a:cubicBezTo>
                <a:cubicBezTo>
                  <a:pt x="2725265" y="7982587"/>
                  <a:pt x="2378827" y="8178265"/>
                  <a:pt x="2334734" y="8891545"/>
                </a:cubicBezTo>
                <a:cubicBezTo>
                  <a:pt x="2296942" y="9611137"/>
                  <a:pt x="1748940" y="9686885"/>
                  <a:pt x="1245029" y="9383897"/>
                </a:cubicBezTo>
                <a:cubicBezTo>
                  <a:pt x="1087559" y="9055663"/>
                  <a:pt x="1087559" y="9068287"/>
                  <a:pt x="1093857" y="8626433"/>
                </a:cubicBezTo>
                <a:cubicBezTo>
                  <a:pt x="1093857" y="8373943"/>
                  <a:pt x="1137950" y="8070957"/>
                  <a:pt x="1005673" y="7856343"/>
                </a:cubicBezTo>
                <a:cubicBezTo>
                  <a:pt x="779702" y="7486288"/>
                  <a:pt x="283665" y="7449698"/>
                  <a:pt x="15496" y="7784627"/>
                </a:cubicBezTo>
                <a:lnTo>
                  <a:pt x="1" y="7806941"/>
                </a:lnTo>
                <a:lnTo>
                  <a:pt x="1" y="5486401"/>
                </a:lnTo>
                <a:lnTo>
                  <a:pt x="1" y="5123325"/>
                </a:lnTo>
                <a:lnTo>
                  <a:pt x="1" y="5123324"/>
                </a:lnTo>
                <a:lnTo>
                  <a:pt x="0" y="5123324"/>
                </a:lnTo>
                <a:lnTo>
                  <a:pt x="0" y="1016881"/>
                </a:lnTo>
                <a:lnTo>
                  <a:pt x="17164" y="994716"/>
                </a:lnTo>
                <a:cubicBezTo>
                  <a:pt x="357242" y="621901"/>
                  <a:pt x="1013800" y="742030"/>
                  <a:pt x="1096472" y="1355104"/>
                </a:cubicBezTo>
                <a:cubicBezTo>
                  <a:pt x="1140564" y="1740148"/>
                  <a:pt x="1165760" y="1961076"/>
                  <a:pt x="1487002" y="2081008"/>
                </a:cubicBezTo>
                <a:cubicBezTo>
                  <a:pt x="1846038" y="2207252"/>
                  <a:pt x="2142084" y="2024198"/>
                  <a:pt x="2242867" y="1815896"/>
                </a:cubicBezTo>
                <a:cubicBezTo>
                  <a:pt x="2551511" y="1209922"/>
                  <a:pt x="2041303" y="345150"/>
                  <a:pt x="2784568" y="162096"/>
                </a:cubicBezTo>
                <a:cubicBezTo>
                  <a:pt x="3105812" y="86348"/>
                  <a:pt x="3401858" y="282028"/>
                  <a:pt x="3502641" y="484018"/>
                </a:cubicBezTo>
                <a:cubicBezTo>
                  <a:pt x="3704205" y="919560"/>
                  <a:pt x="3389260" y="2125194"/>
                  <a:pt x="3679008" y="2497614"/>
                </a:cubicBezTo>
                <a:cubicBezTo>
                  <a:pt x="3823882" y="2686982"/>
                  <a:pt x="4126230" y="2857410"/>
                  <a:pt x="4460069" y="2705918"/>
                </a:cubicBezTo>
                <a:cubicBezTo>
                  <a:pt x="5089956" y="2415556"/>
                  <a:pt x="4573449" y="1462412"/>
                  <a:pt x="4957680" y="1007932"/>
                </a:cubicBezTo>
                <a:cubicBezTo>
                  <a:pt x="5121450" y="812254"/>
                  <a:pt x="5436393" y="704946"/>
                  <a:pt x="5726142" y="875376"/>
                </a:cubicBezTo>
                <a:cubicBezTo>
                  <a:pt x="6015890" y="1045806"/>
                  <a:pt x="5971798" y="1235172"/>
                  <a:pt x="6041085" y="1620216"/>
                </a:cubicBezTo>
                <a:cubicBezTo>
                  <a:pt x="6167062" y="2383994"/>
                  <a:pt x="7174881" y="2226190"/>
                  <a:pt x="7256766" y="1607592"/>
                </a:cubicBezTo>
                <a:cubicBezTo>
                  <a:pt x="7300859" y="1273044"/>
                  <a:pt x="7187478" y="862752"/>
                  <a:pt x="7344951" y="566076"/>
                </a:cubicBezTo>
                <a:cubicBezTo>
                  <a:pt x="7445733" y="370398"/>
                  <a:pt x="7703987" y="155782"/>
                  <a:pt x="8056723" y="250466"/>
                </a:cubicBezTo>
                <a:cubicBezTo>
                  <a:pt x="8963758" y="490330"/>
                  <a:pt x="8126010" y="2421868"/>
                  <a:pt x="8692907" y="2926846"/>
                </a:cubicBezTo>
                <a:cubicBezTo>
                  <a:pt x="8907068" y="3109900"/>
                  <a:pt x="9266104" y="3147772"/>
                  <a:pt x="9505461" y="2945782"/>
                </a:cubicBezTo>
                <a:cubicBezTo>
                  <a:pt x="9990473" y="2541800"/>
                  <a:pt x="9518058" y="1626530"/>
                  <a:pt x="9826703" y="1077366"/>
                </a:cubicBezTo>
                <a:cubicBezTo>
                  <a:pt x="9958979" y="837502"/>
                  <a:pt x="10292819" y="692322"/>
                  <a:pt x="10645556" y="862752"/>
                </a:cubicBezTo>
                <a:cubicBezTo>
                  <a:pt x="10910108" y="988996"/>
                  <a:pt x="10922706" y="1241484"/>
                  <a:pt x="10966798" y="1607592"/>
                </a:cubicBezTo>
                <a:cubicBezTo>
                  <a:pt x="11061281" y="2295624"/>
                  <a:pt x="12075398" y="2333498"/>
                  <a:pt x="12182479" y="1613904"/>
                </a:cubicBezTo>
                <a:cubicBezTo>
                  <a:pt x="12245468" y="1197298"/>
                  <a:pt x="12182479" y="988996"/>
                  <a:pt x="12478526" y="793316"/>
                </a:cubicBezTo>
                <a:cubicBezTo>
                  <a:pt x="12749377" y="622886"/>
                  <a:pt x="13083217" y="673384"/>
                  <a:pt x="13278482" y="900624"/>
                </a:cubicBezTo>
                <a:cubicBezTo>
                  <a:pt x="13662713" y="1342480"/>
                  <a:pt x="13127309" y="2301936"/>
                  <a:pt x="13750897" y="2567050"/>
                </a:cubicBezTo>
                <a:cubicBezTo>
                  <a:pt x="14242209" y="2838474"/>
                  <a:pt x="14632739" y="2440804"/>
                  <a:pt x="14664233" y="1998950"/>
                </a:cubicBezTo>
                <a:cubicBezTo>
                  <a:pt x="14689429" y="1670714"/>
                  <a:pt x="14569750" y="730194"/>
                  <a:pt x="14714624" y="528204"/>
                </a:cubicBezTo>
                <a:cubicBezTo>
                  <a:pt x="14732339" y="173142"/>
                  <a:pt x="14999180" y="-2170"/>
                  <a:pt x="15274117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78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3DD8FD-32A5-4D84-968E-6A1F9FE439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4" y="-4188542"/>
            <a:ext cx="12220575" cy="8377084"/>
          </a:xfrm>
          <a:custGeom>
            <a:avLst/>
            <a:gdLst>
              <a:gd name="connsiteX0" fmla="*/ 15274117 w 19477035"/>
              <a:gd name="connsiteY0" fmla="*/ 21 h 10246648"/>
              <a:gd name="connsiteX1" fmla="*/ 15816926 w 19477035"/>
              <a:gd name="connsiteY1" fmla="*/ 326212 h 10246648"/>
              <a:gd name="connsiteX2" fmla="*/ 15892512 w 19477035"/>
              <a:gd name="connsiteY2" fmla="*/ 1190986 h 10246648"/>
              <a:gd name="connsiteX3" fmla="*/ 16087777 w 19477035"/>
              <a:gd name="connsiteY3" fmla="*/ 1992638 h 10246648"/>
              <a:gd name="connsiteX4" fmla="*/ 17120791 w 19477035"/>
              <a:gd name="connsiteY4" fmla="*/ 1355104 h 10246648"/>
              <a:gd name="connsiteX5" fmla="*/ 18210495 w 19477035"/>
              <a:gd name="connsiteY5" fmla="*/ 862752 h 10246648"/>
              <a:gd name="connsiteX6" fmla="*/ 18361667 w 19477035"/>
              <a:gd name="connsiteY6" fmla="*/ 1620216 h 10246648"/>
              <a:gd name="connsiteX7" fmla="*/ 18449851 w 19477035"/>
              <a:gd name="connsiteY7" fmla="*/ 2390306 h 10246648"/>
              <a:gd name="connsiteX8" fmla="*/ 19440027 w 19477035"/>
              <a:gd name="connsiteY8" fmla="*/ 2462022 h 10246648"/>
              <a:gd name="connsiteX9" fmla="*/ 19477035 w 19477035"/>
              <a:gd name="connsiteY9" fmla="*/ 2408729 h 10246648"/>
              <a:gd name="connsiteX10" fmla="*/ 19477035 w 19477035"/>
              <a:gd name="connsiteY10" fmla="*/ 4760247 h 10246648"/>
              <a:gd name="connsiteX11" fmla="*/ 19477035 w 19477035"/>
              <a:gd name="connsiteY11" fmla="*/ 5123324 h 10246648"/>
              <a:gd name="connsiteX12" fmla="*/ 19477035 w 19477035"/>
              <a:gd name="connsiteY12" fmla="*/ 5123325 h 10246648"/>
              <a:gd name="connsiteX13" fmla="*/ 19477035 w 19477035"/>
              <a:gd name="connsiteY13" fmla="*/ 5486401 h 10246648"/>
              <a:gd name="connsiteX14" fmla="*/ 19477035 w 19477035"/>
              <a:gd name="connsiteY14" fmla="*/ 9201988 h 10246648"/>
              <a:gd name="connsiteX15" fmla="*/ 19438359 w 19477035"/>
              <a:gd name="connsiteY15" fmla="*/ 9251933 h 10246648"/>
              <a:gd name="connsiteX16" fmla="*/ 18359051 w 19477035"/>
              <a:gd name="connsiteY16" fmla="*/ 8891545 h 10246648"/>
              <a:gd name="connsiteX17" fmla="*/ 17968523 w 19477035"/>
              <a:gd name="connsiteY17" fmla="*/ 8165641 h 10246648"/>
              <a:gd name="connsiteX18" fmla="*/ 17212659 w 19477035"/>
              <a:gd name="connsiteY18" fmla="*/ 8430753 h 10246648"/>
              <a:gd name="connsiteX19" fmla="*/ 16670957 w 19477035"/>
              <a:gd name="connsiteY19" fmla="*/ 10084553 h 10246648"/>
              <a:gd name="connsiteX20" fmla="*/ 15952885 w 19477035"/>
              <a:gd name="connsiteY20" fmla="*/ 9762631 h 10246648"/>
              <a:gd name="connsiteX21" fmla="*/ 15776517 w 19477035"/>
              <a:gd name="connsiteY21" fmla="*/ 7749035 h 10246648"/>
              <a:gd name="connsiteX22" fmla="*/ 14995457 w 19477035"/>
              <a:gd name="connsiteY22" fmla="*/ 7540731 h 10246648"/>
              <a:gd name="connsiteX23" fmla="*/ 14497847 w 19477035"/>
              <a:gd name="connsiteY23" fmla="*/ 9238717 h 10246648"/>
              <a:gd name="connsiteX24" fmla="*/ 13729385 w 19477035"/>
              <a:gd name="connsiteY24" fmla="*/ 9371273 h 10246648"/>
              <a:gd name="connsiteX25" fmla="*/ 13414442 w 19477035"/>
              <a:gd name="connsiteY25" fmla="*/ 8626433 h 10246648"/>
              <a:gd name="connsiteX26" fmla="*/ 12198760 w 19477035"/>
              <a:gd name="connsiteY26" fmla="*/ 8639057 h 10246648"/>
              <a:gd name="connsiteX27" fmla="*/ 12110576 w 19477035"/>
              <a:gd name="connsiteY27" fmla="*/ 9680573 h 10246648"/>
              <a:gd name="connsiteX28" fmla="*/ 11398804 w 19477035"/>
              <a:gd name="connsiteY28" fmla="*/ 9996183 h 10246648"/>
              <a:gd name="connsiteX29" fmla="*/ 10762618 w 19477035"/>
              <a:gd name="connsiteY29" fmla="*/ 7319803 h 10246648"/>
              <a:gd name="connsiteX30" fmla="*/ 9950064 w 19477035"/>
              <a:gd name="connsiteY30" fmla="*/ 7300867 h 10246648"/>
              <a:gd name="connsiteX31" fmla="*/ 9628822 w 19477035"/>
              <a:gd name="connsiteY31" fmla="*/ 9169283 h 10246648"/>
              <a:gd name="connsiteX32" fmla="*/ 8809969 w 19477035"/>
              <a:gd name="connsiteY32" fmla="*/ 9383897 h 10246648"/>
              <a:gd name="connsiteX33" fmla="*/ 8488727 w 19477035"/>
              <a:gd name="connsiteY33" fmla="*/ 8639057 h 10246648"/>
              <a:gd name="connsiteX34" fmla="*/ 7273048 w 19477035"/>
              <a:gd name="connsiteY34" fmla="*/ 8632745 h 10246648"/>
              <a:gd name="connsiteX35" fmla="*/ 6977000 w 19477035"/>
              <a:gd name="connsiteY35" fmla="*/ 9453333 h 10246648"/>
              <a:gd name="connsiteX36" fmla="*/ 6177044 w 19477035"/>
              <a:gd name="connsiteY36" fmla="*/ 9346025 h 10246648"/>
              <a:gd name="connsiteX37" fmla="*/ 5704629 w 19477035"/>
              <a:gd name="connsiteY37" fmla="*/ 7679599 h 10246648"/>
              <a:gd name="connsiteX38" fmla="*/ 4791294 w 19477035"/>
              <a:gd name="connsiteY38" fmla="*/ 8247699 h 10246648"/>
              <a:gd name="connsiteX39" fmla="*/ 4740903 w 19477035"/>
              <a:gd name="connsiteY39" fmla="*/ 9718445 h 10246648"/>
              <a:gd name="connsiteX40" fmla="*/ 3638601 w 19477035"/>
              <a:gd name="connsiteY40" fmla="*/ 9920437 h 10246648"/>
              <a:gd name="connsiteX41" fmla="*/ 3563014 w 19477035"/>
              <a:gd name="connsiteY41" fmla="*/ 9055663 h 10246648"/>
              <a:gd name="connsiteX42" fmla="*/ 3367750 w 19477035"/>
              <a:gd name="connsiteY42" fmla="*/ 8254011 h 10246648"/>
              <a:gd name="connsiteX43" fmla="*/ 2334734 w 19477035"/>
              <a:gd name="connsiteY43" fmla="*/ 8891545 h 10246648"/>
              <a:gd name="connsiteX44" fmla="*/ 1245029 w 19477035"/>
              <a:gd name="connsiteY44" fmla="*/ 9383897 h 10246648"/>
              <a:gd name="connsiteX45" fmla="*/ 1093857 w 19477035"/>
              <a:gd name="connsiteY45" fmla="*/ 8626433 h 10246648"/>
              <a:gd name="connsiteX46" fmla="*/ 1005673 w 19477035"/>
              <a:gd name="connsiteY46" fmla="*/ 7856343 h 10246648"/>
              <a:gd name="connsiteX47" fmla="*/ 15496 w 19477035"/>
              <a:gd name="connsiteY47" fmla="*/ 7784627 h 10246648"/>
              <a:gd name="connsiteX48" fmla="*/ 1 w 19477035"/>
              <a:gd name="connsiteY48" fmla="*/ 7806941 h 10246648"/>
              <a:gd name="connsiteX49" fmla="*/ 1 w 19477035"/>
              <a:gd name="connsiteY49" fmla="*/ 5486401 h 10246648"/>
              <a:gd name="connsiteX50" fmla="*/ 1 w 19477035"/>
              <a:gd name="connsiteY50" fmla="*/ 5123325 h 10246648"/>
              <a:gd name="connsiteX51" fmla="*/ 1 w 19477035"/>
              <a:gd name="connsiteY51" fmla="*/ 5123324 h 10246648"/>
              <a:gd name="connsiteX52" fmla="*/ 0 w 19477035"/>
              <a:gd name="connsiteY52" fmla="*/ 5123324 h 10246648"/>
              <a:gd name="connsiteX53" fmla="*/ 0 w 19477035"/>
              <a:gd name="connsiteY53" fmla="*/ 1016881 h 10246648"/>
              <a:gd name="connsiteX54" fmla="*/ 17164 w 19477035"/>
              <a:gd name="connsiteY54" fmla="*/ 994716 h 10246648"/>
              <a:gd name="connsiteX55" fmla="*/ 1096472 w 19477035"/>
              <a:gd name="connsiteY55" fmla="*/ 1355104 h 10246648"/>
              <a:gd name="connsiteX56" fmla="*/ 1487002 w 19477035"/>
              <a:gd name="connsiteY56" fmla="*/ 2081008 h 10246648"/>
              <a:gd name="connsiteX57" fmla="*/ 2242867 w 19477035"/>
              <a:gd name="connsiteY57" fmla="*/ 1815896 h 10246648"/>
              <a:gd name="connsiteX58" fmla="*/ 2784568 w 19477035"/>
              <a:gd name="connsiteY58" fmla="*/ 162096 h 10246648"/>
              <a:gd name="connsiteX59" fmla="*/ 3502641 w 19477035"/>
              <a:gd name="connsiteY59" fmla="*/ 484018 h 10246648"/>
              <a:gd name="connsiteX60" fmla="*/ 3679008 w 19477035"/>
              <a:gd name="connsiteY60" fmla="*/ 2497614 h 10246648"/>
              <a:gd name="connsiteX61" fmla="*/ 4460069 w 19477035"/>
              <a:gd name="connsiteY61" fmla="*/ 2705918 h 10246648"/>
              <a:gd name="connsiteX62" fmla="*/ 4957680 w 19477035"/>
              <a:gd name="connsiteY62" fmla="*/ 1007932 h 10246648"/>
              <a:gd name="connsiteX63" fmla="*/ 5726142 w 19477035"/>
              <a:gd name="connsiteY63" fmla="*/ 875376 h 10246648"/>
              <a:gd name="connsiteX64" fmla="*/ 6041085 w 19477035"/>
              <a:gd name="connsiteY64" fmla="*/ 1620216 h 10246648"/>
              <a:gd name="connsiteX65" fmla="*/ 7256766 w 19477035"/>
              <a:gd name="connsiteY65" fmla="*/ 1607592 h 10246648"/>
              <a:gd name="connsiteX66" fmla="*/ 7344951 w 19477035"/>
              <a:gd name="connsiteY66" fmla="*/ 566076 h 10246648"/>
              <a:gd name="connsiteX67" fmla="*/ 8056723 w 19477035"/>
              <a:gd name="connsiteY67" fmla="*/ 250466 h 10246648"/>
              <a:gd name="connsiteX68" fmla="*/ 8692907 w 19477035"/>
              <a:gd name="connsiteY68" fmla="*/ 2926846 h 10246648"/>
              <a:gd name="connsiteX69" fmla="*/ 9505461 w 19477035"/>
              <a:gd name="connsiteY69" fmla="*/ 2945782 h 10246648"/>
              <a:gd name="connsiteX70" fmla="*/ 9826703 w 19477035"/>
              <a:gd name="connsiteY70" fmla="*/ 1077366 h 10246648"/>
              <a:gd name="connsiteX71" fmla="*/ 10645556 w 19477035"/>
              <a:gd name="connsiteY71" fmla="*/ 862752 h 10246648"/>
              <a:gd name="connsiteX72" fmla="*/ 10966798 w 19477035"/>
              <a:gd name="connsiteY72" fmla="*/ 1607592 h 10246648"/>
              <a:gd name="connsiteX73" fmla="*/ 12182479 w 19477035"/>
              <a:gd name="connsiteY73" fmla="*/ 1613904 h 10246648"/>
              <a:gd name="connsiteX74" fmla="*/ 12478526 w 19477035"/>
              <a:gd name="connsiteY74" fmla="*/ 793316 h 10246648"/>
              <a:gd name="connsiteX75" fmla="*/ 13278482 w 19477035"/>
              <a:gd name="connsiteY75" fmla="*/ 900624 h 10246648"/>
              <a:gd name="connsiteX76" fmla="*/ 13750897 w 19477035"/>
              <a:gd name="connsiteY76" fmla="*/ 2567050 h 10246648"/>
              <a:gd name="connsiteX77" fmla="*/ 14664233 w 19477035"/>
              <a:gd name="connsiteY77" fmla="*/ 1998950 h 10246648"/>
              <a:gd name="connsiteX78" fmla="*/ 14714624 w 19477035"/>
              <a:gd name="connsiteY78" fmla="*/ 528204 h 10246648"/>
              <a:gd name="connsiteX79" fmla="*/ 15274117 w 19477035"/>
              <a:gd name="connsiteY79" fmla="*/ 21 h 1024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477035" h="10246648">
                <a:moveTo>
                  <a:pt x="15274117" y="21"/>
                </a:moveTo>
                <a:cubicBezTo>
                  <a:pt x="15487958" y="1725"/>
                  <a:pt x="15706696" y="110808"/>
                  <a:pt x="15816926" y="326212"/>
                </a:cubicBezTo>
                <a:cubicBezTo>
                  <a:pt x="15924007" y="528204"/>
                  <a:pt x="15892512" y="944810"/>
                  <a:pt x="15892512" y="1190986"/>
                </a:cubicBezTo>
                <a:cubicBezTo>
                  <a:pt x="15892512" y="1721212"/>
                  <a:pt x="15873616" y="1626530"/>
                  <a:pt x="16087777" y="1992638"/>
                </a:cubicBezTo>
                <a:cubicBezTo>
                  <a:pt x="16730262" y="2264062"/>
                  <a:pt x="17076699" y="2068384"/>
                  <a:pt x="17120791" y="1355104"/>
                </a:cubicBezTo>
                <a:cubicBezTo>
                  <a:pt x="17158583" y="635512"/>
                  <a:pt x="17706587" y="559764"/>
                  <a:pt x="18210495" y="862752"/>
                </a:cubicBezTo>
                <a:cubicBezTo>
                  <a:pt x="18367967" y="1190986"/>
                  <a:pt x="18367967" y="1178362"/>
                  <a:pt x="18361667" y="1620216"/>
                </a:cubicBezTo>
                <a:cubicBezTo>
                  <a:pt x="18361667" y="1872706"/>
                  <a:pt x="18317575" y="2175692"/>
                  <a:pt x="18449851" y="2390306"/>
                </a:cubicBezTo>
                <a:cubicBezTo>
                  <a:pt x="18675823" y="2760361"/>
                  <a:pt x="19171859" y="2796951"/>
                  <a:pt x="19440027" y="2462022"/>
                </a:cubicBezTo>
                <a:lnTo>
                  <a:pt x="19477035" y="2408729"/>
                </a:lnTo>
                <a:lnTo>
                  <a:pt x="19477035" y="4760247"/>
                </a:lnTo>
                <a:lnTo>
                  <a:pt x="19477035" y="5123324"/>
                </a:lnTo>
                <a:lnTo>
                  <a:pt x="19477035" y="5123325"/>
                </a:lnTo>
                <a:lnTo>
                  <a:pt x="19477035" y="5486401"/>
                </a:lnTo>
                <a:lnTo>
                  <a:pt x="19477035" y="9201988"/>
                </a:lnTo>
                <a:lnTo>
                  <a:pt x="19438359" y="9251933"/>
                </a:lnTo>
                <a:cubicBezTo>
                  <a:pt x="19098283" y="9624748"/>
                  <a:pt x="18441727" y="9504619"/>
                  <a:pt x="18359051" y="8891545"/>
                </a:cubicBezTo>
                <a:cubicBezTo>
                  <a:pt x="18314959" y="8506501"/>
                  <a:pt x="18289763" y="8285573"/>
                  <a:pt x="17968523" y="8165641"/>
                </a:cubicBezTo>
                <a:cubicBezTo>
                  <a:pt x="17609487" y="8039397"/>
                  <a:pt x="17313439" y="8222451"/>
                  <a:pt x="17212659" y="8430753"/>
                </a:cubicBezTo>
                <a:cubicBezTo>
                  <a:pt x="16904015" y="9036727"/>
                  <a:pt x="17414223" y="9901499"/>
                  <a:pt x="16670957" y="10084553"/>
                </a:cubicBezTo>
                <a:cubicBezTo>
                  <a:pt x="16349714" y="10160301"/>
                  <a:pt x="16053667" y="9964621"/>
                  <a:pt x="15952885" y="9762631"/>
                </a:cubicBezTo>
                <a:cubicBezTo>
                  <a:pt x="15751321" y="9327089"/>
                  <a:pt x="16066265" y="8121455"/>
                  <a:pt x="15776517" y="7749035"/>
                </a:cubicBezTo>
                <a:cubicBezTo>
                  <a:pt x="15631643" y="7559667"/>
                  <a:pt x="15329297" y="7389239"/>
                  <a:pt x="14995457" y="7540731"/>
                </a:cubicBezTo>
                <a:cubicBezTo>
                  <a:pt x="14365571" y="7831093"/>
                  <a:pt x="14882078" y="8784237"/>
                  <a:pt x="14497847" y="9238717"/>
                </a:cubicBezTo>
                <a:cubicBezTo>
                  <a:pt x="14334076" y="9434395"/>
                  <a:pt x="14019133" y="9541703"/>
                  <a:pt x="13729385" y="9371273"/>
                </a:cubicBezTo>
                <a:cubicBezTo>
                  <a:pt x="13439637" y="9200843"/>
                  <a:pt x="13483729" y="9011477"/>
                  <a:pt x="13414442" y="8626433"/>
                </a:cubicBezTo>
                <a:cubicBezTo>
                  <a:pt x="13288464" y="7862655"/>
                  <a:pt x="12280645" y="8020459"/>
                  <a:pt x="12198760" y="8639057"/>
                </a:cubicBezTo>
                <a:cubicBezTo>
                  <a:pt x="12154668" y="8973605"/>
                  <a:pt x="12268048" y="9383897"/>
                  <a:pt x="12110576" y="9680573"/>
                </a:cubicBezTo>
                <a:cubicBezTo>
                  <a:pt x="12009794" y="9876251"/>
                  <a:pt x="11751540" y="10090867"/>
                  <a:pt x="11398804" y="9996183"/>
                </a:cubicBezTo>
                <a:cubicBezTo>
                  <a:pt x="10491767" y="9756319"/>
                  <a:pt x="11329516" y="7824781"/>
                  <a:pt x="10762618" y="7319803"/>
                </a:cubicBezTo>
                <a:cubicBezTo>
                  <a:pt x="10548457" y="7136749"/>
                  <a:pt x="10189421" y="7098877"/>
                  <a:pt x="9950064" y="7300867"/>
                </a:cubicBezTo>
                <a:cubicBezTo>
                  <a:pt x="9465052" y="7704849"/>
                  <a:pt x="9937467" y="8620119"/>
                  <a:pt x="9628822" y="9169283"/>
                </a:cubicBezTo>
                <a:cubicBezTo>
                  <a:pt x="9496546" y="9409147"/>
                  <a:pt x="9162706" y="9554327"/>
                  <a:pt x="8809969" y="9383897"/>
                </a:cubicBezTo>
                <a:cubicBezTo>
                  <a:pt x="8545417" y="9257653"/>
                  <a:pt x="8532819" y="9005165"/>
                  <a:pt x="8488727" y="8639057"/>
                </a:cubicBezTo>
                <a:cubicBezTo>
                  <a:pt x="8394244" y="7951025"/>
                  <a:pt x="7380129" y="7913151"/>
                  <a:pt x="7273048" y="8632745"/>
                </a:cubicBezTo>
                <a:cubicBezTo>
                  <a:pt x="7210058" y="9049351"/>
                  <a:pt x="7273048" y="9257653"/>
                  <a:pt x="6977000" y="9453333"/>
                </a:cubicBezTo>
                <a:cubicBezTo>
                  <a:pt x="6706149" y="9623763"/>
                  <a:pt x="6372308" y="9573265"/>
                  <a:pt x="6177044" y="9346025"/>
                </a:cubicBezTo>
                <a:cubicBezTo>
                  <a:pt x="5792814" y="8904169"/>
                  <a:pt x="6328218" y="7944713"/>
                  <a:pt x="5704629" y="7679599"/>
                </a:cubicBezTo>
                <a:cubicBezTo>
                  <a:pt x="5213317" y="7408175"/>
                  <a:pt x="4822788" y="7805845"/>
                  <a:pt x="4791294" y="8247699"/>
                </a:cubicBezTo>
                <a:cubicBezTo>
                  <a:pt x="4766097" y="8575935"/>
                  <a:pt x="4885777" y="9516455"/>
                  <a:pt x="4740903" y="9718445"/>
                </a:cubicBezTo>
                <a:cubicBezTo>
                  <a:pt x="4709409" y="10349667"/>
                  <a:pt x="3890555" y="10412789"/>
                  <a:pt x="3638601" y="9920437"/>
                </a:cubicBezTo>
                <a:cubicBezTo>
                  <a:pt x="3531519" y="9718445"/>
                  <a:pt x="3563014" y="9301839"/>
                  <a:pt x="3563014" y="9055663"/>
                </a:cubicBezTo>
                <a:cubicBezTo>
                  <a:pt x="3563014" y="8525437"/>
                  <a:pt x="3581910" y="8620119"/>
                  <a:pt x="3367750" y="8254011"/>
                </a:cubicBezTo>
                <a:cubicBezTo>
                  <a:pt x="2725265" y="7982587"/>
                  <a:pt x="2378827" y="8178265"/>
                  <a:pt x="2334734" y="8891545"/>
                </a:cubicBezTo>
                <a:cubicBezTo>
                  <a:pt x="2296942" y="9611137"/>
                  <a:pt x="1748940" y="9686885"/>
                  <a:pt x="1245029" y="9383897"/>
                </a:cubicBezTo>
                <a:cubicBezTo>
                  <a:pt x="1087559" y="9055663"/>
                  <a:pt x="1087559" y="9068287"/>
                  <a:pt x="1093857" y="8626433"/>
                </a:cubicBezTo>
                <a:cubicBezTo>
                  <a:pt x="1093857" y="8373943"/>
                  <a:pt x="1137950" y="8070957"/>
                  <a:pt x="1005673" y="7856343"/>
                </a:cubicBezTo>
                <a:cubicBezTo>
                  <a:pt x="779702" y="7486288"/>
                  <a:pt x="283665" y="7449698"/>
                  <a:pt x="15496" y="7784627"/>
                </a:cubicBezTo>
                <a:lnTo>
                  <a:pt x="1" y="7806941"/>
                </a:lnTo>
                <a:lnTo>
                  <a:pt x="1" y="5486401"/>
                </a:lnTo>
                <a:lnTo>
                  <a:pt x="1" y="5123325"/>
                </a:lnTo>
                <a:lnTo>
                  <a:pt x="1" y="5123324"/>
                </a:lnTo>
                <a:lnTo>
                  <a:pt x="0" y="5123324"/>
                </a:lnTo>
                <a:lnTo>
                  <a:pt x="0" y="1016881"/>
                </a:lnTo>
                <a:lnTo>
                  <a:pt x="17164" y="994716"/>
                </a:lnTo>
                <a:cubicBezTo>
                  <a:pt x="357242" y="621901"/>
                  <a:pt x="1013800" y="742030"/>
                  <a:pt x="1096472" y="1355104"/>
                </a:cubicBezTo>
                <a:cubicBezTo>
                  <a:pt x="1140564" y="1740148"/>
                  <a:pt x="1165760" y="1961076"/>
                  <a:pt x="1487002" y="2081008"/>
                </a:cubicBezTo>
                <a:cubicBezTo>
                  <a:pt x="1846038" y="2207252"/>
                  <a:pt x="2142084" y="2024198"/>
                  <a:pt x="2242867" y="1815896"/>
                </a:cubicBezTo>
                <a:cubicBezTo>
                  <a:pt x="2551511" y="1209922"/>
                  <a:pt x="2041303" y="345150"/>
                  <a:pt x="2784568" y="162096"/>
                </a:cubicBezTo>
                <a:cubicBezTo>
                  <a:pt x="3105812" y="86348"/>
                  <a:pt x="3401858" y="282028"/>
                  <a:pt x="3502641" y="484018"/>
                </a:cubicBezTo>
                <a:cubicBezTo>
                  <a:pt x="3704205" y="919560"/>
                  <a:pt x="3389260" y="2125194"/>
                  <a:pt x="3679008" y="2497614"/>
                </a:cubicBezTo>
                <a:cubicBezTo>
                  <a:pt x="3823882" y="2686982"/>
                  <a:pt x="4126230" y="2857410"/>
                  <a:pt x="4460069" y="2705918"/>
                </a:cubicBezTo>
                <a:cubicBezTo>
                  <a:pt x="5089956" y="2415556"/>
                  <a:pt x="4573449" y="1462412"/>
                  <a:pt x="4957680" y="1007932"/>
                </a:cubicBezTo>
                <a:cubicBezTo>
                  <a:pt x="5121450" y="812254"/>
                  <a:pt x="5436393" y="704946"/>
                  <a:pt x="5726142" y="875376"/>
                </a:cubicBezTo>
                <a:cubicBezTo>
                  <a:pt x="6015890" y="1045806"/>
                  <a:pt x="5971798" y="1235172"/>
                  <a:pt x="6041085" y="1620216"/>
                </a:cubicBezTo>
                <a:cubicBezTo>
                  <a:pt x="6167062" y="2383994"/>
                  <a:pt x="7174881" y="2226190"/>
                  <a:pt x="7256766" y="1607592"/>
                </a:cubicBezTo>
                <a:cubicBezTo>
                  <a:pt x="7300859" y="1273044"/>
                  <a:pt x="7187478" y="862752"/>
                  <a:pt x="7344951" y="566076"/>
                </a:cubicBezTo>
                <a:cubicBezTo>
                  <a:pt x="7445733" y="370398"/>
                  <a:pt x="7703987" y="155782"/>
                  <a:pt x="8056723" y="250466"/>
                </a:cubicBezTo>
                <a:cubicBezTo>
                  <a:pt x="8963758" y="490330"/>
                  <a:pt x="8126010" y="2421868"/>
                  <a:pt x="8692907" y="2926846"/>
                </a:cubicBezTo>
                <a:cubicBezTo>
                  <a:pt x="8907068" y="3109900"/>
                  <a:pt x="9266104" y="3147772"/>
                  <a:pt x="9505461" y="2945782"/>
                </a:cubicBezTo>
                <a:cubicBezTo>
                  <a:pt x="9990473" y="2541800"/>
                  <a:pt x="9518058" y="1626530"/>
                  <a:pt x="9826703" y="1077366"/>
                </a:cubicBezTo>
                <a:cubicBezTo>
                  <a:pt x="9958979" y="837502"/>
                  <a:pt x="10292819" y="692322"/>
                  <a:pt x="10645556" y="862752"/>
                </a:cubicBezTo>
                <a:cubicBezTo>
                  <a:pt x="10910108" y="988996"/>
                  <a:pt x="10922706" y="1241484"/>
                  <a:pt x="10966798" y="1607592"/>
                </a:cubicBezTo>
                <a:cubicBezTo>
                  <a:pt x="11061281" y="2295624"/>
                  <a:pt x="12075398" y="2333498"/>
                  <a:pt x="12182479" y="1613904"/>
                </a:cubicBezTo>
                <a:cubicBezTo>
                  <a:pt x="12245468" y="1197298"/>
                  <a:pt x="12182479" y="988996"/>
                  <a:pt x="12478526" y="793316"/>
                </a:cubicBezTo>
                <a:cubicBezTo>
                  <a:pt x="12749377" y="622886"/>
                  <a:pt x="13083217" y="673384"/>
                  <a:pt x="13278482" y="900624"/>
                </a:cubicBezTo>
                <a:cubicBezTo>
                  <a:pt x="13662713" y="1342480"/>
                  <a:pt x="13127309" y="2301936"/>
                  <a:pt x="13750897" y="2567050"/>
                </a:cubicBezTo>
                <a:cubicBezTo>
                  <a:pt x="14242209" y="2838474"/>
                  <a:pt x="14632739" y="2440804"/>
                  <a:pt x="14664233" y="1998950"/>
                </a:cubicBezTo>
                <a:cubicBezTo>
                  <a:pt x="14689429" y="1670714"/>
                  <a:pt x="14569750" y="730194"/>
                  <a:pt x="14714624" y="528204"/>
                </a:cubicBezTo>
                <a:cubicBezTo>
                  <a:pt x="14732339" y="173142"/>
                  <a:pt x="14999180" y="-2170"/>
                  <a:pt x="15274117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0343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3">
            <a:extLst>
              <a:ext uri="{FF2B5EF4-FFF2-40B4-BE49-F238E27FC236}">
                <a16:creationId xmlns:a16="http://schemas.microsoft.com/office/drawing/2014/main" id="{0AEC3472-31D2-4946-9C9A-811B8991C8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515" y="1034207"/>
            <a:ext cx="6832600" cy="4789587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1C9C778-8547-41BC-92BE-16B038048D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45941" y="1297859"/>
            <a:ext cx="10446059" cy="10478140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8371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774E8D-C0A7-43B8-96A4-1D1859C3CC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0373" y="-5673274"/>
            <a:ext cx="10671628" cy="1070440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7832308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BB94D4-698F-44E3-B412-6D884D7C8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49800" y="1"/>
            <a:ext cx="6842200" cy="6858003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439260-6F57-475B-BCFE-390894948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051" y="0"/>
            <a:ext cx="10287000" cy="6858000"/>
          </a:xfrm>
          <a:custGeom>
            <a:avLst/>
            <a:gdLst>
              <a:gd name="connsiteX0" fmla="*/ 6925140 w 10287000"/>
              <a:gd name="connsiteY0" fmla="*/ 0 h 6858000"/>
              <a:gd name="connsiteX1" fmla="*/ 10287000 w 10287000"/>
              <a:gd name="connsiteY1" fmla="*/ 0 h 6858000"/>
              <a:gd name="connsiteX2" fmla="*/ 3361860 w 10287000"/>
              <a:gd name="connsiteY2" fmla="*/ 6858000 h 6858000"/>
              <a:gd name="connsiteX3" fmla="*/ 0 w 1028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0" h="6858000">
                <a:moveTo>
                  <a:pt x="6925140" y="0"/>
                </a:moveTo>
                <a:lnTo>
                  <a:pt x="10287000" y="0"/>
                </a:lnTo>
                <a:lnTo>
                  <a:pt x="33618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B700CB-F2DF-4AC0-BDEF-50601887A0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800349" y="0"/>
            <a:ext cx="10287000" cy="6858000"/>
          </a:xfrm>
          <a:custGeom>
            <a:avLst/>
            <a:gdLst>
              <a:gd name="connsiteX0" fmla="*/ 6925140 w 10287000"/>
              <a:gd name="connsiteY0" fmla="*/ 0 h 6858000"/>
              <a:gd name="connsiteX1" fmla="*/ 10287000 w 10287000"/>
              <a:gd name="connsiteY1" fmla="*/ 0 h 6858000"/>
              <a:gd name="connsiteX2" fmla="*/ 3361860 w 10287000"/>
              <a:gd name="connsiteY2" fmla="*/ 6858000 h 6858000"/>
              <a:gd name="connsiteX3" fmla="*/ 0 w 1028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0" h="6858000">
                <a:moveTo>
                  <a:pt x="6925140" y="0"/>
                </a:moveTo>
                <a:lnTo>
                  <a:pt x="10287000" y="0"/>
                </a:lnTo>
                <a:lnTo>
                  <a:pt x="33618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EC97D6E-97DC-473E-B23B-B62015710F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381749" y="0"/>
            <a:ext cx="10287000" cy="6858000"/>
          </a:xfrm>
          <a:custGeom>
            <a:avLst/>
            <a:gdLst>
              <a:gd name="connsiteX0" fmla="*/ 6925140 w 10287000"/>
              <a:gd name="connsiteY0" fmla="*/ 0 h 6858000"/>
              <a:gd name="connsiteX1" fmla="*/ 10287000 w 10287000"/>
              <a:gd name="connsiteY1" fmla="*/ 0 h 6858000"/>
              <a:gd name="connsiteX2" fmla="*/ 3361860 w 10287000"/>
              <a:gd name="connsiteY2" fmla="*/ 6858000 h 6858000"/>
              <a:gd name="connsiteX3" fmla="*/ 0 w 1028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0" h="6858000">
                <a:moveTo>
                  <a:pt x="6925140" y="0"/>
                </a:moveTo>
                <a:lnTo>
                  <a:pt x="10287000" y="0"/>
                </a:lnTo>
                <a:lnTo>
                  <a:pt x="33618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2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AF62F2-5708-4941-BB02-3C46ADA38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7858125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4404162 w 12192000"/>
              <a:gd name="connsiteY3" fmla="*/ 3429000 h 3429000"/>
              <a:gd name="connsiteX4" fmla="*/ 0 w 12192000"/>
              <a:gd name="connsiteY4" fmla="*/ 0 h 3429000"/>
              <a:gd name="connsiteX5" fmla="*/ 7787838 w 12192000"/>
              <a:gd name="connsiteY5" fmla="*/ 0 h 3429000"/>
              <a:gd name="connsiteX6" fmla="*/ 4333876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7858125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4404162" y="3429000"/>
                </a:lnTo>
                <a:close/>
                <a:moveTo>
                  <a:pt x="0" y="0"/>
                </a:moveTo>
                <a:lnTo>
                  <a:pt x="7787838" y="0"/>
                </a:lnTo>
                <a:lnTo>
                  <a:pt x="4333876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4725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E7D3417-04E4-43C4-B022-C53FC53AFE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334" y="634930"/>
            <a:ext cx="7251695" cy="5588143"/>
          </a:xfrm>
          <a:custGeom>
            <a:avLst/>
            <a:gdLst>
              <a:gd name="connsiteX0" fmla="*/ 6211110 w 7867649"/>
              <a:gd name="connsiteY0" fmla="*/ 2019300 h 6057900"/>
              <a:gd name="connsiteX1" fmla="*/ 7867649 w 7867649"/>
              <a:gd name="connsiteY1" fmla="*/ 2019300 h 6057900"/>
              <a:gd name="connsiteX2" fmla="*/ 6876239 w 7867649"/>
              <a:gd name="connsiteY2" fmla="*/ 6057900 h 6057900"/>
              <a:gd name="connsiteX3" fmla="*/ 5219700 w 7867649"/>
              <a:gd name="connsiteY3" fmla="*/ 6057900 h 6057900"/>
              <a:gd name="connsiteX4" fmla="*/ 2496360 w 7867649"/>
              <a:gd name="connsiteY4" fmla="*/ 1581150 h 6057900"/>
              <a:gd name="connsiteX5" fmla="*/ 4152899 w 7867649"/>
              <a:gd name="connsiteY5" fmla="*/ 1581150 h 6057900"/>
              <a:gd name="connsiteX6" fmla="*/ 3161489 w 7867649"/>
              <a:gd name="connsiteY6" fmla="*/ 5619750 h 6057900"/>
              <a:gd name="connsiteX7" fmla="*/ 1504950 w 7867649"/>
              <a:gd name="connsiteY7" fmla="*/ 5619750 h 6057900"/>
              <a:gd name="connsiteX8" fmla="*/ 4668060 w 7867649"/>
              <a:gd name="connsiteY8" fmla="*/ 533400 h 6057900"/>
              <a:gd name="connsiteX9" fmla="*/ 6324599 w 7867649"/>
              <a:gd name="connsiteY9" fmla="*/ 533400 h 6057900"/>
              <a:gd name="connsiteX10" fmla="*/ 5333189 w 7867649"/>
              <a:gd name="connsiteY10" fmla="*/ 4572000 h 6057900"/>
              <a:gd name="connsiteX11" fmla="*/ 3676650 w 7867649"/>
              <a:gd name="connsiteY11" fmla="*/ 4572000 h 6057900"/>
              <a:gd name="connsiteX12" fmla="*/ 991410 w 7867649"/>
              <a:gd name="connsiteY12" fmla="*/ 0 h 6057900"/>
              <a:gd name="connsiteX13" fmla="*/ 2647949 w 7867649"/>
              <a:gd name="connsiteY13" fmla="*/ 0 h 6057900"/>
              <a:gd name="connsiteX14" fmla="*/ 1656539 w 7867649"/>
              <a:gd name="connsiteY14" fmla="*/ 4038600 h 6057900"/>
              <a:gd name="connsiteX15" fmla="*/ 0 w 7867649"/>
              <a:gd name="connsiteY15" fmla="*/ 40386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67649" h="6057900">
                <a:moveTo>
                  <a:pt x="6211110" y="2019300"/>
                </a:moveTo>
                <a:lnTo>
                  <a:pt x="7867649" y="2019300"/>
                </a:lnTo>
                <a:lnTo>
                  <a:pt x="6876239" y="6057900"/>
                </a:lnTo>
                <a:lnTo>
                  <a:pt x="5219700" y="6057900"/>
                </a:lnTo>
                <a:close/>
                <a:moveTo>
                  <a:pt x="2496360" y="1581150"/>
                </a:moveTo>
                <a:lnTo>
                  <a:pt x="4152899" y="1581150"/>
                </a:lnTo>
                <a:lnTo>
                  <a:pt x="3161489" y="5619750"/>
                </a:lnTo>
                <a:lnTo>
                  <a:pt x="1504950" y="5619750"/>
                </a:lnTo>
                <a:close/>
                <a:moveTo>
                  <a:pt x="4668060" y="533400"/>
                </a:moveTo>
                <a:lnTo>
                  <a:pt x="6324599" y="533400"/>
                </a:lnTo>
                <a:lnTo>
                  <a:pt x="5333189" y="4572000"/>
                </a:lnTo>
                <a:lnTo>
                  <a:pt x="3676650" y="4572000"/>
                </a:lnTo>
                <a:close/>
                <a:moveTo>
                  <a:pt x="991410" y="0"/>
                </a:moveTo>
                <a:lnTo>
                  <a:pt x="2647949" y="0"/>
                </a:lnTo>
                <a:lnTo>
                  <a:pt x="1656539" y="4038600"/>
                </a:lnTo>
                <a:lnTo>
                  <a:pt x="0" y="4038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2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4827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636746AC-3EEF-4FBB-B1B3-85C8C091CD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4439" y="-67418"/>
            <a:ext cx="2850427" cy="8406145"/>
          </a:xfrm>
          <a:custGeom>
            <a:avLst/>
            <a:gdLst>
              <a:gd name="connsiteX0" fmla="*/ 2922440 w 5606377"/>
              <a:gd name="connsiteY0" fmla="*/ 6888898 h 9963376"/>
              <a:gd name="connsiteX1" fmla="*/ 5594171 w 5606377"/>
              <a:gd name="connsiteY1" fmla="*/ 8431422 h 9963376"/>
              <a:gd name="connsiteX2" fmla="*/ 2928543 w 5606377"/>
              <a:gd name="connsiteY2" fmla="*/ 9963376 h 9963376"/>
              <a:gd name="connsiteX3" fmla="*/ 5606377 w 5606377"/>
              <a:gd name="connsiteY3" fmla="*/ 5147123 h 9963376"/>
              <a:gd name="connsiteX4" fmla="*/ 5600274 w 5606377"/>
              <a:gd name="connsiteY4" fmla="*/ 8221601 h 9963376"/>
              <a:gd name="connsiteX5" fmla="*/ 2934646 w 5606377"/>
              <a:gd name="connsiteY5" fmla="*/ 6689648 h 9963376"/>
              <a:gd name="connsiteX6" fmla="*/ 2934645 w 5606377"/>
              <a:gd name="connsiteY6" fmla="*/ 3405348 h 9963376"/>
              <a:gd name="connsiteX7" fmla="*/ 5594171 w 5606377"/>
              <a:gd name="connsiteY7" fmla="*/ 4947873 h 9963376"/>
              <a:gd name="connsiteX8" fmla="*/ 2934645 w 5606377"/>
              <a:gd name="connsiteY8" fmla="*/ 6490396 h 9963376"/>
              <a:gd name="connsiteX9" fmla="*/ 2767312 w 5606377"/>
              <a:gd name="connsiteY9" fmla="*/ 3405348 h 9963376"/>
              <a:gd name="connsiteX10" fmla="*/ 2767312 w 5606377"/>
              <a:gd name="connsiteY10" fmla="*/ 6490396 h 9963376"/>
              <a:gd name="connsiteX11" fmla="*/ 107786 w 5606377"/>
              <a:gd name="connsiteY11" fmla="*/ 4947873 h 9963376"/>
              <a:gd name="connsiteX12" fmla="*/ 0 w 5606377"/>
              <a:gd name="connsiteY12" fmla="*/ 1710186 h 9963376"/>
              <a:gd name="connsiteX13" fmla="*/ 2671731 w 5606377"/>
              <a:gd name="connsiteY13" fmla="*/ 3252711 h 9963376"/>
              <a:gd name="connsiteX14" fmla="*/ 6103 w 5606377"/>
              <a:gd name="connsiteY14" fmla="*/ 4784665 h 9963376"/>
              <a:gd name="connsiteX15" fmla="*/ 2767312 w 5606377"/>
              <a:gd name="connsiteY15" fmla="*/ 0 h 9963376"/>
              <a:gd name="connsiteX16" fmla="*/ 2767312 w 5606377"/>
              <a:gd name="connsiteY16" fmla="*/ 3085049 h 9963376"/>
              <a:gd name="connsiteX17" fmla="*/ 107786 w 5606377"/>
              <a:gd name="connsiteY17" fmla="*/ 1542525 h 99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6377" h="9963376">
                <a:moveTo>
                  <a:pt x="2922440" y="6888898"/>
                </a:moveTo>
                <a:lnTo>
                  <a:pt x="5594171" y="8431422"/>
                </a:lnTo>
                <a:lnTo>
                  <a:pt x="2928543" y="9963376"/>
                </a:lnTo>
                <a:close/>
                <a:moveTo>
                  <a:pt x="5606377" y="5147123"/>
                </a:moveTo>
                <a:lnTo>
                  <a:pt x="5600274" y="8221601"/>
                </a:lnTo>
                <a:lnTo>
                  <a:pt x="2934646" y="6689648"/>
                </a:lnTo>
                <a:close/>
                <a:moveTo>
                  <a:pt x="2934645" y="3405348"/>
                </a:moveTo>
                <a:lnTo>
                  <a:pt x="5594171" y="4947873"/>
                </a:lnTo>
                <a:lnTo>
                  <a:pt x="2934645" y="6490396"/>
                </a:lnTo>
                <a:close/>
                <a:moveTo>
                  <a:pt x="2767312" y="3405348"/>
                </a:moveTo>
                <a:lnTo>
                  <a:pt x="2767312" y="6490396"/>
                </a:lnTo>
                <a:lnTo>
                  <a:pt x="107786" y="4947873"/>
                </a:lnTo>
                <a:close/>
                <a:moveTo>
                  <a:pt x="0" y="1710186"/>
                </a:moveTo>
                <a:lnTo>
                  <a:pt x="2671731" y="3252711"/>
                </a:lnTo>
                <a:lnTo>
                  <a:pt x="6103" y="4784665"/>
                </a:lnTo>
                <a:close/>
                <a:moveTo>
                  <a:pt x="2767312" y="0"/>
                </a:moveTo>
                <a:lnTo>
                  <a:pt x="2767312" y="3085049"/>
                </a:lnTo>
                <a:lnTo>
                  <a:pt x="107786" y="1542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A0813FD-FC22-4CE1-9B65-0B567625AB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4901" y="-1505693"/>
            <a:ext cx="2850427" cy="8406145"/>
          </a:xfrm>
          <a:custGeom>
            <a:avLst/>
            <a:gdLst>
              <a:gd name="connsiteX0" fmla="*/ 2922440 w 5606377"/>
              <a:gd name="connsiteY0" fmla="*/ 6888898 h 9963376"/>
              <a:gd name="connsiteX1" fmla="*/ 5594171 w 5606377"/>
              <a:gd name="connsiteY1" fmla="*/ 8431422 h 9963376"/>
              <a:gd name="connsiteX2" fmla="*/ 2928543 w 5606377"/>
              <a:gd name="connsiteY2" fmla="*/ 9963376 h 9963376"/>
              <a:gd name="connsiteX3" fmla="*/ 5606377 w 5606377"/>
              <a:gd name="connsiteY3" fmla="*/ 5147123 h 9963376"/>
              <a:gd name="connsiteX4" fmla="*/ 5600274 w 5606377"/>
              <a:gd name="connsiteY4" fmla="*/ 8221601 h 9963376"/>
              <a:gd name="connsiteX5" fmla="*/ 2934646 w 5606377"/>
              <a:gd name="connsiteY5" fmla="*/ 6689648 h 9963376"/>
              <a:gd name="connsiteX6" fmla="*/ 2934645 w 5606377"/>
              <a:gd name="connsiteY6" fmla="*/ 3405348 h 9963376"/>
              <a:gd name="connsiteX7" fmla="*/ 5594171 w 5606377"/>
              <a:gd name="connsiteY7" fmla="*/ 4947873 h 9963376"/>
              <a:gd name="connsiteX8" fmla="*/ 2934645 w 5606377"/>
              <a:gd name="connsiteY8" fmla="*/ 6490396 h 9963376"/>
              <a:gd name="connsiteX9" fmla="*/ 2767312 w 5606377"/>
              <a:gd name="connsiteY9" fmla="*/ 3405348 h 9963376"/>
              <a:gd name="connsiteX10" fmla="*/ 2767312 w 5606377"/>
              <a:gd name="connsiteY10" fmla="*/ 6490396 h 9963376"/>
              <a:gd name="connsiteX11" fmla="*/ 107786 w 5606377"/>
              <a:gd name="connsiteY11" fmla="*/ 4947873 h 9963376"/>
              <a:gd name="connsiteX12" fmla="*/ 0 w 5606377"/>
              <a:gd name="connsiteY12" fmla="*/ 1710186 h 9963376"/>
              <a:gd name="connsiteX13" fmla="*/ 2671731 w 5606377"/>
              <a:gd name="connsiteY13" fmla="*/ 3252711 h 9963376"/>
              <a:gd name="connsiteX14" fmla="*/ 6103 w 5606377"/>
              <a:gd name="connsiteY14" fmla="*/ 4784665 h 9963376"/>
              <a:gd name="connsiteX15" fmla="*/ 2767312 w 5606377"/>
              <a:gd name="connsiteY15" fmla="*/ 0 h 9963376"/>
              <a:gd name="connsiteX16" fmla="*/ 2767312 w 5606377"/>
              <a:gd name="connsiteY16" fmla="*/ 3085049 h 9963376"/>
              <a:gd name="connsiteX17" fmla="*/ 107786 w 5606377"/>
              <a:gd name="connsiteY17" fmla="*/ 1542525 h 99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6377" h="9963376">
                <a:moveTo>
                  <a:pt x="2922440" y="6888898"/>
                </a:moveTo>
                <a:lnTo>
                  <a:pt x="5594171" y="8431422"/>
                </a:lnTo>
                <a:lnTo>
                  <a:pt x="2928543" y="9963376"/>
                </a:lnTo>
                <a:close/>
                <a:moveTo>
                  <a:pt x="5606377" y="5147123"/>
                </a:moveTo>
                <a:lnTo>
                  <a:pt x="5600274" y="8221601"/>
                </a:lnTo>
                <a:lnTo>
                  <a:pt x="2934646" y="6689648"/>
                </a:lnTo>
                <a:close/>
                <a:moveTo>
                  <a:pt x="2934645" y="3405348"/>
                </a:moveTo>
                <a:lnTo>
                  <a:pt x="5594171" y="4947873"/>
                </a:lnTo>
                <a:lnTo>
                  <a:pt x="2934645" y="6490396"/>
                </a:lnTo>
                <a:close/>
                <a:moveTo>
                  <a:pt x="2767312" y="3405348"/>
                </a:moveTo>
                <a:lnTo>
                  <a:pt x="2767312" y="6490396"/>
                </a:lnTo>
                <a:lnTo>
                  <a:pt x="107786" y="4947873"/>
                </a:lnTo>
                <a:close/>
                <a:moveTo>
                  <a:pt x="0" y="1710186"/>
                </a:moveTo>
                <a:lnTo>
                  <a:pt x="2671731" y="3252711"/>
                </a:lnTo>
                <a:lnTo>
                  <a:pt x="6103" y="4784665"/>
                </a:lnTo>
                <a:close/>
                <a:moveTo>
                  <a:pt x="2767312" y="0"/>
                </a:moveTo>
                <a:lnTo>
                  <a:pt x="2767312" y="3085049"/>
                </a:lnTo>
                <a:lnTo>
                  <a:pt x="107786" y="1542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567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379ABB00-4850-4B6C-800A-4DC1B9005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4287" y="149618"/>
            <a:ext cx="7436440" cy="6558767"/>
          </a:xfrm>
          <a:custGeom>
            <a:avLst/>
            <a:gdLst>
              <a:gd name="connsiteX0" fmla="*/ 1645132 w 6456363"/>
              <a:gd name="connsiteY0" fmla="*/ 4681149 h 5694363"/>
              <a:gd name="connsiteX1" fmla="*/ 1629569 w 6456363"/>
              <a:gd name="connsiteY1" fmla="*/ 4705282 h 5694363"/>
              <a:gd name="connsiteX2" fmla="*/ 1633935 w 6456363"/>
              <a:gd name="connsiteY2" fmla="*/ 4696153 h 5694363"/>
              <a:gd name="connsiteX3" fmla="*/ 1641475 w 6456363"/>
              <a:gd name="connsiteY3" fmla="*/ 4685437 h 5694363"/>
              <a:gd name="connsiteX4" fmla="*/ 6307138 w 6456363"/>
              <a:gd name="connsiteY4" fmla="*/ 959711 h 5694363"/>
              <a:gd name="connsiteX5" fmla="*/ 6291660 w 6456363"/>
              <a:gd name="connsiteY5" fmla="*/ 972015 h 5694363"/>
              <a:gd name="connsiteX6" fmla="*/ 6268641 w 6456363"/>
              <a:gd name="connsiteY6" fmla="*/ 984716 h 5694363"/>
              <a:gd name="connsiteX7" fmla="*/ 6239273 w 6456363"/>
              <a:gd name="connsiteY7" fmla="*/ 999004 h 5694363"/>
              <a:gd name="connsiteX8" fmla="*/ 6209460 w 6456363"/>
              <a:gd name="connsiteY8" fmla="*/ 1011064 h 5694363"/>
              <a:gd name="connsiteX9" fmla="*/ 6226969 w 6456363"/>
              <a:gd name="connsiteY9" fmla="*/ 997417 h 5694363"/>
              <a:gd name="connsiteX10" fmla="*/ 6251179 w 6456363"/>
              <a:gd name="connsiteY10" fmla="*/ 980747 h 5694363"/>
              <a:gd name="connsiteX11" fmla="*/ 6273007 w 6456363"/>
              <a:gd name="connsiteY11" fmla="*/ 968840 h 5694363"/>
              <a:gd name="connsiteX12" fmla="*/ 6291660 w 6456363"/>
              <a:gd name="connsiteY12" fmla="*/ 961298 h 5694363"/>
              <a:gd name="connsiteX13" fmla="*/ 4804172 w 6456363"/>
              <a:gd name="connsiteY13" fmla="*/ 0 h 5694363"/>
              <a:gd name="connsiteX14" fmla="*/ 4803775 w 6456363"/>
              <a:gd name="connsiteY14" fmla="*/ 16273 h 5694363"/>
              <a:gd name="connsiteX15" fmla="*/ 4800997 w 6456363"/>
              <a:gd name="connsiteY15" fmla="*/ 34531 h 5694363"/>
              <a:gd name="connsiteX16" fmla="*/ 4795838 w 6456363"/>
              <a:gd name="connsiteY16" fmla="*/ 55170 h 5694363"/>
              <a:gd name="connsiteX17" fmla="*/ 4788297 w 6456363"/>
              <a:gd name="connsiteY17" fmla="*/ 78190 h 5694363"/>
              <a:gd name="connsiteX18" fmla="*/ 4778375 w 6456363"/>
              <a:gd name="connsiteY18" fmla="*/ 103592 h 5694363"/>
              <a:gd name="connsiteX19" fmla="*/ 4766866 w 6456363"/>
              <a:gd name="connsiteY19" fmla="*/ 130581 h 5694363"/>
              <a:gd name="connsiteX20" fmla="*/ 4753372 w 6456363"/>
              <a:gd name="connsiteY20" fmla="*/ 159555 h 5694363"/>
              <a:gd name="connsiteX21" fmla="*/ 4738688 w 6456363"/>
              <a:gd name="connsiteY21" fmla="*/ 190910 h 5694363"/>
              <a:gd name="connsiteX22" fmla="*/ 4722416 w 6456363"/>
              <a:gd name="connsiteY22" fmla="*/ 223853 h 5694363"/>
              <a:gd name="connsiteX23" fmla="*/ 4704557 w 6456363"/>
              <a:gd name="connsiteY23" fmla="*/ 257987 h 5694363"/>
              <a:gd name="connsiteX24" fmla="*/ 4685903 w 6456363"/>
              <a:gd name="connsiteY24" fmla="*/ 294502 h 5694363"/>
              <a:gd name="connsiteX25" fmla="*/ 4665663 w 6456363"/>
              <a:gd name="connsiteY25" fmla="*/ 332208 h 5694363"/>
              <a:gd name="connsiteX26" fmla="*/ 4623197 w 6456363"/>
              <a:gd name="connsiteY26" fmla="*/ 411588 h 5694363"/>
              <a:gd name="connsiteX27" fmla="*/ 4578351 w 6456363"/>
              <a:gd name="connsiteY27" fmla="*/ 496922 h 5694363"/>
              <a:gd name="connsiteX28" fmla="*/ 4555331 w 6456363"/>
              <a:gd name="connsiteY28" fmla="*/ 540978 h 5694363"/>
              <a:gd name="connsiteX29" fmla="*/ 4532313 w 6456363"/>
              <a:gd name="connsiteY29" fmla="*/ 585829 h 5694363"/>
              <a:gd name="connsiteX30" fmla="*/ 4509294 w 6456363"/>
              <a:gd name="connsiteY30" fmla="*/ 631869 h 5694363"/>
              <a:gd name="connsiteX31" fmla="*/ 4486275 w 6456363"/>
              <a:gd name="connsiteY31" fmla="*/ 679101 h 5694363"/>
              <a:gd name="connsiteX32" fmla="*/ 4464051 w 6456363"/>
              <a:gd name="connsiteY32" fmla="*/ 726729 h 5694363"/>
              <a:gd name="connsiteX33" fmla="*/ 4441825 w 6456363"/>
              <a:gd name="connsiteY33" fmla="*/ 775151 h 5694363"/>
              <a:gd name="connsiteX34" fmla="*/ 4420394 w 6456363"/>
              <a:gd name="connsiteY34" fmla="*/ 823970 h 5694363"/>
              <a:gd name="connsiteX35" fmla="*/ 4400153 w 6456363"/>
              <a:gd name="connsiteY35" fmla="*/ 873583 h 5694363"/>
              <a:gd name="connsiteX36" fmla="*/ 4380309 w 6456363"/>
              <a:gd name="connsiteY36" fmla="*/ 923593 h 5694363"/>
              <a:gd name="connsiteX37" fmla="*/ 4361259 w 6456363"/>
              <a:gd name="connsiteY37" fmla="*/ 973602 h 5694363"/>
              <a:gd name="connsiteX38" fmla="*/ 4343797 w 6456363"/>
              <a:gd name="connsiteY38" fmla="*/ 1024406 h 5694363"/>
              <a:gd name="connsiteX39" fmla="*/ 4327922 w 6456363"/>
              <a:gd name="connsiteY39" fmla="*/ 1074813 h 5694363"/>
              <a:gd name="connsiteX40" fmla="*/ 4313238 w 6456363"/>
              <a:gd name="connsiteY40" fmla="*/ 1125616 h 5694363"/>
              <a:gd name="connsiteX41" fmla="*/ 4300538 w 6456363"/>
              <a:gd name="connsiteY41" fmla="*/ 1176420 h 5694363"/>
              <a:gd name="connsiteX42" fmla="*/ 4289029 w 6456363"/>
              <a:gd name="connsiteY42" fmla="*/ 1227223 h 5694363"/>
              <a:gd name="connsiteX43" fmla="*/ 4280297 w 6456363"/>
              <a:gd name="connsiteY43" fmla="*/ 1277630 h 5694363"/>
              <a:gd name="connsiteX44" fmla="*/ 4277519 w 6456363"/>
              <a:gd name="connsiteY44" fmla="*/ 1284377 h 5694363"/>
              <a:gd name="connsiteX45" fmla="*/ 4270376 w 6456363"/>
              <a:gd name="connsiteY45" fmla="*/ 1301444 h 5694363"/>
              <a:gd name="connsiteX46" fmla="*/ 4259660 w 6456363"/>
              <a:gd name="connsiteY46" fmla="*/ 1326846 h 5694363"/>
              <a:gd name="connsiteX47" fmla="*/ 4245372 w 6456363"/>
              <a:gd name="connsiteY47" fmla="*/ 1358995 h 5694363"/>
              <a:gd name="connsiteX48" fmla="*/ 4229101 w 6456363"/>
              <a:gd name="connsiteY48" fmla="*/ 1397098 h 5694363"/>
              <a:gd name="connsiteX49" fmla="*/ 4210447 w 6456363"/>
              <a:gd name="connsiteY49" fmla="*/ 1438772 h 5694363"/>
              <a:gd name="connsiteX50" fmla="*/ 4190604 w 6456363"/>
              <a:gd name="connsiteY50" fmla="*/ 1484019 h 5694363"/>
              <a:gd name="connsiteX51" fmla="*/ 4169966 w 6456363"/>
              <a:gd name="connsiteY51" fmla="*/ 1530457 h 5694363"/>
              <a:gd name="connsiteX52" fmla="*/ 4153487 w 6456363"/>
              <a:gd name="connsiteY52" fmla="*/ 1567538 h 5694363"/>
              <a:gd name="connsiteX53" fmla="*/ 4152504 w 6456363"/>
              <a:gd name="connsiteY53" fmla="*/ 1568560 h 5694363"/>
              <a:gd name="connsiteX54" fmla="*/ 4133850 w 6456363"/>
              <a:gd name="connsiteY54" fmla="*/ 1589199 h 5694363"/>
              <a:gd name="connsiteX55" fmla="*/ 4115991 w 6456363"/>
              <a:gd name="connsiteY55" fmla="*/ 1610631 h 5694363"/>
              <a:gd name="connsiteX56" fmla="*/ 4099322 w 6456363"/>
              <a:gd name="connsiteY56" fmla="*/ 1632064 h 5694363"/>
              <a:gd name="connsiteX57" fmla="*/ 4084638 w 6456363"/>
              <a:gd name="connsiteY57" fmla="*/ 1652703 h 5694363"/>
              <a:gd name="connsiteX58" fmla="*/ 4071541 w 6456363"/>
              <a:gd name="connsiteY58" fmla="*/ 1672945 h 5694363"/>
              <a:gd name="connsiteX59" fmla="*/ 4060825 w 6456363"/>
              <a:gd name="connsiteY59" fmla="*/ 1692393 h 5694363"/>
              <a:gd name="connsiteX60" fmla="*/ 4052491 w 6456363"/>
              <a:gd name="connsiteY60" fmla="*/ 1711048 h 5694363"/>
              <a:gd name="connsiteX61" fmla="*/ 4046935 w 6456363"/>
              <a:gd name="connsiteY61" fmla="*/ 1728511 h 5694363"/>
              <a:gd name="connsiteX62" fmla="*/ 4044554 w 6456363"/>
              <a:gd name="connsiteY62" fmla="*/ 1744388 h 5694363"/>
              <a:gd name="connsiteX63" fmla="*/ 4044950 w 6456363"/>
              <a:gd name="connsiteY63" fmla="*/ 1758676 h 5694363"/>
              <a:gd name="connsiteX64" fmla="*/ 4049316 w 6456363"/>
              <a:gd name="connsiteY64" fmla="*/ 1771377 h 5694363"/>
              <a:gd name="connsiteX65" fmla="*/ 4057254 w 6456363"/>
              <a:gd name="connsiteY65" fmla="*/ 1781696 h 5694363"/>
              <a:gd name="connsiteX66" fmla="*/ 4060825 w 6456363"/>
              <a:gd name="connsiteY66" fmla="*/ 1775346 h 5694363"/>
              <a:gd name="connsiteX67" fmla="*/ 4068366 w 6456363"/>
              <a:gd name="connsiteY67" fmla="*/ 1758676 h 5694363"/>
              <a:gd name="connsiteX68" fmla="*/ 4079479 w 6456363"/>
              <a:gd name="connsiteY68" fmla="*/ 1733671 h 5694363"/>
              <a:gd name="connsiteX69" fmla="*/ 4094163 w 6456363"/>
              <a:gd name="connsiteY69" fmla="*/ 1701522 h 5694363"/>
              <a:gd name="connsiteX70" fmla="*/ 4110832 w 6456363"/>
              <a:gd name="connsiteY70" fmla="*/ 1663816 h 5694363"/>
              <a:gd name="connsiteX71" fmla="*/ 4129485 w 6456363"/>
              <a:gd name="connsiteY71" fmla="*/ 1621745 h 5694363"/>
              <a:gd name="connsiteX72" fmla="*/ 4149329 w 6456363"/>
              <a:gd name="connsiteY72" fmla="*/ 1576895 h 5694363"/>
              <a:gd name="connsiteX73" fmla="*/ 4153487 w 6456363"/>
              <a:gd name="connsiteY73" fmla="*/ 1567538 h 5694363"/>
              <a:gd name="connsiteX74" fmla="*/ 4172744 w 6456363"/>
              <a:gd name="connsiteY74" fmla="*/ 1547524 h 5694363"/>
              <a:gd name="connsiteX75" fmla="*/ 4192985 w 6456363"/>
              <a:gd name="connsiteY75" fmla="*/ 1527282 h 5694363"/>
              <a:gd name="connsiteX76" fmla="*/ 4214019 w 6456363"/>
              <a:gd name="connsiteY76" fmla="*/ 1507437 h 5694363"/>
              <a:gd name="connsiteX77" fmla="*/ 4235054 w 6456363"/>
              <a:gd name="connsiteY77" fmla="*/ 1488782 h 5694363"/>
              <a:gd name="connsiteX78" fmla="*/ 4255691 w 6456363"/>
              <a:gd name="connsiteY78" fmla="*/ 1471318 h 5694363"/>
              <a:gd name="connsiteX79" fmla="*/ 4275932 w 6456363"/>
              <a:gd name="connsiteY79" fmla="*/ 1455045 h 5694363"/>
              <a:gd name="connsiteX80" fmla="*/ 4295379 w 6456363"/>
              <a:gd name="connsiteY80" fmla="*/ 1440360 h 5694363"/>
              <a:gd name="connsiteX81" fmla="*/ 4314032 w 6456363"/>
              <a:gd name="connsiteY81" fmla="*/ 1428056 h 5694363"/>
              <a:gd name="connsiteX82" fmla="*/ 4331494 w 6456363"/>
              <a:gd name="connsiteY82" fmla="*/ 1416943 h 5694363"/>
              <a:gd name="connsiteX83" fmla="*/ 4346972 w 6456363"/>
              <a:gd name="connsiteY83" fmla="*/ 1408608 h 5694363"/>
              <a:gd name="connsiteX84" fmla="*/ 4360863 w 6456363"/>
              <a:gd name="connsiteY84" fmla="*/ 1402654 h 5694363"/>
              <a:gd name="connsiteX85" fmla="*/ 4372769 w 6456363"/>
              <a:gd name="connsiteY85" fmla="*/ 1399082 h 5694363"/>
              <a:gd name="connsiteX86" fmla="*/ 4382294 w 6456363"/>
              <a:gd name="connsiteY86" fmla="*/ 1398685 h 5694363"/>
              <a:gd name="connsiteX87" fmla="*/ 4389041 w 6456363"/>
              <a:gd name="connsiteY87" fmla="*/ 1401067 h 5694363"/>
              <a:gd name="connsiteX88" fmla="*/ 4393009 w 6456363"/>
              <a:gd name="connsiteY88" fmla="*/ 1407020 h 5694363"/>
              <a:gd name="connsiteX89" fmla="*/ 4393803 w 6456363"/>
              <a:gd name="connsiteY89" fmla="*/ 1416149 h 5694363"/>
              <a:gd name="connsiteX90" fmla="*/ 4391422 w 6456363"/>
              <a:gd name="connsiteY90" fmla="*/ 1429247 h 5694363"/>
              <a:gd name="connsiteX91" fmla="*/ 4385072 w 6456363"/>
              <a:gd name="connsiteY91" fmla="*/ 1446710 h 5694363"/>
              <a:gd name="connsiteX92" fmla="*/ 4375151 w 6456363"/>
              <a:gd name="connsiteY92" fmla="*/ 1467349 h 5694363"/>
              <a:gd name="connsiteX93" fmla="*/ 4360863 w 6456363"/>
              <a:gd name="connsiteY93" fmla="*/ 1493148 h 5694363"/>
              <a:gd name="connsiteX94" fmla="*/ 4341416 w 6456363"/>
              <a:gd name="connsiteY94" fmla="*/ 1526885 h 5694363"/>
              <a:gd name="connsiteX95" fmla="*/ 4327525 w 6456363"/>
              <a:gd name="connsiteY95" fmla="*/ 1554668 h 5694363"/>
              <a:gd name="connsiteX96" fmla="*/ 4318001 w 6456363"/>
              <a:gd name="connsiteY96" fmla="*/ 1577292 h 5694363"/>
              <a:gd name="connsiteX97" fmla="*/ 4313238 w 6456363"/>
              <a:gd name="connsiteY97" fmla="*/ 1594358 h 5694363"/>
              <a:gd name="connsiteX98" fmla="*/ 4312841 w 6456363"/>
              <a:gd name="connsiteY98" fmla="*/ 1606662 h 5694363"/>
              <a:gd name="connsiteX99" fmla="*/ 4316016 w 6456363"/>
              <a:gd name="connsiteY99" fmla="*/ 1614204 h 5694363"/>
              <a:gd name="connsiteX100" fmla="*/ 4322763 w 6456363"/>
              <a:gd name="connsiteY100" fmla="*/ 1617776 h 5694363"/>
              <a:gd name="connsiteX101" fmla="*/ 4332685 w 6456363"/>
              <a:gd name="connsiteY101" fmla="*/ 1617776 h 5694363"/>
              <a:gd name="connsiteX102" fmla="*/ 4345385 w 6456363"/>
              <a:gd name="connsiteY102" fmla="*/ 1614204 h 5694363"/>
              <a:gd name="connsiteX103" fmla="*/ 4360863 w 6456363"/>
              <a:gd name="connsiteY103" fmla="*/ 1607853 h 5694363"/>
              <a:gd name="connsiteX104" fmla="*/ 4378325 w 6456363"/>
              <a:gd name="connsiteY104" fmla="*/ 1598724 h 5694363"/>
              <a:gd name="connsiteX105" fmla="*/ 4397772 w 6456363"/>
              <a:gd name="connsiteY105" fmla="*/ 1586817 h 5694363"/>
              <a:gd name="connsiteX106" fmla="*/ 4418013 w 6456363"/>
              <a:gd name="connsiteY106" fmla="*/ 1573322 h 5694363"/>
              <a:gd name="connsiteX107" fmla="*/ 4440238 w 6456363"/>
              <a:gd name="connsiteY107" fmla="*/ 1558240 h 5694363"/>
              <a:gd name="connsiteX108" fmla="*/ 4462859 w 6456363"/>
              <a:gd name="connsiteY108" fmla="*/ 1541570 h 5694363"/>
              <a:gd name="connsiteX109" fmla="*/ 4486275 w 6456363"/>
              <a:gd name="connsiteY109" fmla="*/ 1524503 h 5694363"/>
              <a:gd name="connsiteX110" fmla="*/ 4533107 w 6456363"/>
              <a:gd name="connsiteY110" fmla="*/ 1488782 h 5694363"/>
              <a:gd name="connsiteX111" fmla="*/ 4577953 w 6456363"/>
              <a:gd name="connsiteY111" fmla="*/ 1453855 h 5694363"/>
              <a:gd name="connsiteX112" fmla="*/ 4618038 w 6456363"/>
              <a:gd name="connsiteY112" fmla="*/ 1422499 h 5694363"/>
              <a:gd name="connsiteX113" fmla="*/ 4650185 w 6456363"/>
              <a:gd name="connsiteY113" fmla="*/ 1397891 h 5694363"/>
              <a:gd name="connsiteX114" fmla="*/ 4663281 w 6456363"/>
              <a:gd name="connsiteY114" fmla="*/ 1388763 h 5694363"/>
              <a:gd name="connsiteX115" fmla="*/ 4672807 w 6456363"/>
              <a:gd name="connsiteY115" fmla="*/ 1382412 h 5694363"/>
              <a:gd name="connsiteX116" fmla="*/ 4679553 w 6456363"/>
              <a:gd name="connsiteY116" fmla="*/ 1379237 h 5694363"/>
              <a:gd name="connsiteX117" fmla="*/ 4682331 w 6456363"/>
              <a:gd name="connsiteY117" fmla="*/ 1379634 h 5694363"/>
              <a:gd name="connsiteX118" fmla="*/ 4681935 w 6456363"/>
              <a:gd name="connsiteY118" fmla="*/ 1383603 h 5694363"/>
              <a:gd name="connsiteX119" fmla="*/ 4677172 w 6456363"/>
              <a:gd name="connsiteY119" fmla="*/ 1391541 h 5694363"/>
              <a:gd name="connsiteX120" fmla="*/ 4667647 w 6456363"/>
              <a:gd name="connsiteY120" fmla="*/ 1404639 h 5694363"/>
              <a:gd name="connsiteX121" fmla="*/ 4653359 w 6456363"/>
              <a:gd name="connsiteY121" fmla="*/ 1422103 h 5694363"/>
              <a:gd name="connsiteX122" fmla="*/ 4643835 w 6456363"/>
              <a:gd name="connsiteY122" fmla="*/ 1434010 h 5694363"/>
              <a:gd name="connsiteX123" fmla="*/ 4633913 w 6456363"/>
              <a:gd name="connsiteY123" fmla="*/ 1446314 h 5694363"/>
              <a:gd name="connsiteX124" fmla="*/ 4624785 w 6456363"/>
              <a:gd name="connsiteY124" fmla="*/ 1458618 h 5694363"/>
              <a:gd name="connsiteX125" fmla="*/ 4616053 w 6456363"/>
              <a:gd name="connsiteY125" fmla="*/ 1471715 h 5694363"/>
              <a:gd name="connsiteX126" fmla="*/ 4606925 w 6456363"/>
              <a:gd name="connsiteY126" fmla="*/ 1484019 h 5694363"/>
              <a:gd name="connsiteX127" fmla="*/ 4598988 w 6456363"/>
              <a:gd name="connsiteY127" fmla="*/ 1496720 h 5694363"/>
              <a:gd name="connsiteX128" fmla="*/ 4591051 w 6456363"/>
              <a:gd name="connsiteY128" fmla="*/ 1509421 h 5694363"/>
              <a:gd name="connsiteX129" fmla="*/ 4583113 w 6456363"/>
              <a:gd name="connsiteY129" fmla="*/ 1521725 h 5694363"/>
              <a:gd name="connsiteX130" fmla="*/ 4576366 w 6456363"/>
              <a:gd name="connsiteY130" fmla="*/ 1533632 h 5694363"/>
              <a:gd name="connsiteX131" fmla="*/ 4570016 w 6456363"/>
              <a:gd name="connsiteY131" fmla="*/ 1545539 h 5694363"/>
              <a:gd name="connsiteX132" fmla="*/ 4563666 w 6456363"/>
              <a:gd name="connsiteY132" fmla="*/ 1556653 h 5694363"/>
              <a:gd name="connsiteX133" fmla="*/ 4558109 w 6456363"/>
              <a:gd name="connsiteY133" fmla="*/ 1566972 h 5694363"/>
              <a:gd name="connsiteX134" fmla="*/ 4553347 w 6456363"/>
              <a:gd name="connsiteY134" fmla="*/ 1577292 h 5694363"/>
              <a:gd name="connsiteX135" fmla="*/ 4549379 w 6456363"/>
              <a:gd name="connsiteY135" fmla="*/ 1586023 h 5694363"/>
              <a:gd name="connsiteX136" fmla="*/ 4545807 w 6456363"/>
              <a:gd name="connsiteY136" fmla="*/ 1594755 h 5694363"/>
              <a:gd name="connsiteX137" fmla="*/ 4543029 w 6456363"/>
              <a:gd name="connsiteY137" fmla="*/ 1602296 h 5694363"/>
              <a:gd name="connsiteX138" fmla="*/ 4540647 w 6456363"/>
              <a:gd name="connsiteY138" fmla="*/ 1608647 h 5694363"/>
              <a:gd name="connsiteX139" fmla="*/ 4539457 w 6456363"/>
              <a:gd name="connsiteY139" fmla="*/ 1613807 h 5694363"/>
              <a:gd name="connsiteX140" fmla="*/ 4539059 w 6456363"/>
              <a:gd name="connsiteY140" fmla="*/ 1618569 h 5694363"/>
              <a:gd name="connsiteX141" fmla="*/ 4539457 w 6456363"/>
              <a:gd name="connsiteY141" fmla="*/ 1621348 h 5694363"/>
              <a:gd name="connsiteX142" fmla="*/ 4540647 w 6456363"/>
              <a:gd name="connsiteY142" fmla="*/ 1622935 h 5694363"/>
              <a:gd name="connsiteX143" fmla="*/ 4543425 w 6456363"/>
              <a:gd name="connsiteY143" fmla="*/ 1622935 h 5694363"/>
              <a:gd name="connsiteX144" fmla="*/ 4546601 w 6456363"/>
              <a:gd name="connsiteY144" fmla="*/ 1621745 h 5694363"/>
              <a:gd name="connsiteX145" fmla="*/ 4550966 w 6456363"/>
              <a:gd name="connsiteY145" fmla="*/ 1618966 h 5694363"/>
              <a:gd name="connsiteX146" fmla="*/ 4556522 w 6456363"/>
              <a:gd name="connsiteY146" fmla="*/ 1613807 h 5694363"/>
              <a:gd name="connsiteX147" fmla="*/ 4562872 w 6456363"/>
              <a:gd name="connsiteY147" fmla="*/ 1607456 h 5694363"/>
              <a:gd name="connsiteX148" fmla="*/ 4570809 w 6456363"/>
              <a:gd name="connsiteY148" fmla="*/ 1599121 h 5694363"/>
              <a:gd name="connsiteX149" fmla="*/ 4579144 w 6456363"/>
              <a:gd name="connsiteY149" fmla="*/ 1588405 h 5694363"/>
              <a:gd name="connsiteX150" fmla="*/ 4589066 w 6456363"/>
              <a:gd name="connsiteY150" fmla="*/ 1576498 h 5694363"/>
              <a:gd name="connsiteX151" fmla="*/ 4600575 w 6456363"/>
              <a:gd name="connsiteY151" fmla="*/ 1561415 h 5694363"/>
              <a:gd name="connsiteX152" fmla="*/ 4612879 w 6456363"/>
              <a:gd name="connsiteY152" fmla="*/ 1545142 h 5694363"/>
              <a:gd name="connsiteX153" fmla="*/ 4627166 w 6456363"/>
              <a:gd name="connsiteY153" fmla="*/ 1525694 h 5694363"/>
              <a:gd name="connsiteX154" fmla="*/ 4641851 w 6456363"/>
              <a:gd name="connsiteY154" fmla="*/ 1510215 h 5694363"/>
              <a:gd name="connsiteX155" fmla="*/ 4664075 w 6456363"/>
              <a:gd name="connsiteY155" fmla="*/ 1493942 h 5694363"/>
              <a:gd name="connsiteX156" fmla="*/ 4692651 w 6456363"/>
              <a:gd name="connsiteY156" fmla="*/ 1477272 h 5694363"/>
              <a:gd name="connsiteX157" fmla="*/ 4727575 w 6456363"/>
              <a:gd name="connsiteY157" fmla="*/ 1459808 h 5694363"/>
              <a:gd name="connsiteX158" fmla="*/ 4768453 w 6456363"/>
              <a:gd name="connsiteY158" fmla="*/ 1441948 h 5694363"/>
              <a:gd name="connsiteX159" fmla="*/ 4814888 w 6456363"/>
              <a:gd name="connsiteY159" fmla="*/ 1423690 h 5694363"/>
              <a:gd name="connsiteX160" fmla="*/ 4865688 w 6456363"/>
              <a:gd name="connsiteY160" fmla="*/ 1405036 h 5694363"/>
              <a:gd name="connsiteX161" fmla="*/ 4921251 w 6456363"/>
              <a:gd name="connsiteY161" fmla="*/ 1385984 h 5694363"/>
              <a:gd name="connsiteX162" fmla="*/ 4980781 w 6456363"/>
              <a:gd name="connsiteY162" fmla="*/ 1366933 h 5694363"/>
              <a:gd name="connsiteX163" fmla="*/ 5043091 w 6456363"/>
              <a:gd name="connsiteY163" fmla="*/ 1347485 h 5694363"/>
              <a:gd name="connsiteX164" fmla="*/ 5108973 w 6456363"/>
              <a:gd name="connsiteY164" fmla="*/ 1328037 h 5694363"/>
              <a:gd name="connsiteX165" fmla="*/ 5176838 w 6456363"/>
              <a:gd name="connsiteY165" fmla="*/ 1308191 h 5694363"/>
              <a:gd name="connsiteX166" fmla="*/ 5247085 w 6456363"/>
              <a:gd name="connsiteY166" fmla="*/ 1287949 h 5694363"/>
              <a:gd name="connsiteX167" fmla="*/ 5318523 w 6456363"/>
              <a:gd name="connsiteY167" fmla="*/ 1268501 h 5694363"/>
              <a:gd name="connsiteX168" fmla="*/ 5391151 w 6456363"/>
              <a:gd name="connsiteY168" fmla="*/ 1248656 h 5694363"/>
              <a:gd name="connsiteX169" fmla="*/ 5463779 w 6456363"/>
              <a:gd name="connsiteY169" fmla="*/ 1228811 h 5694363"/>
              <a:gd name="connsiteX170" fmla="*/ 5609431 w 6456363"/>
              <a:gd name="connsiteY170" fmla="*/ 1189121 h 5694363"/>
              <a:gd name="connsiteX171" fmla="*/ 5751513 w 6456363"/>
              <a:gd name="connsiteY171" fmla="*/ 1151018 h 5694363"/>
              <a:gd name="connsiteX172" fmla="*/ 5819775 w 6456363"/>
              <a:gd name="connsiteY172" fmla="*/ 1131967 h 5694363"/>
              <a:gd name="connsiteX173" fmla="*/ 5885260 w 6456363"/>
              <a:gd name="connsiteY173" fmla="*/ 1113709 h 5694363"/>
              <a:gd name="connsiteX174" fmla="*/ 5948363 w 6456363"/>
              <a:gd name="connsiteY174" fmla="*/ 1095849 h 5694363"/>
              <a:gd name="connsiteX175" fmla="*/ 6007894 w 6456363"/>
              <a:gd name="connsiteY175" fmla="*/ 1077988 h 5694363"/>
              <a:gd name="connsiteX176" fmla="*/ 6064251 w 6456363"/>
              <a:gd name="connsiteY176" fmla="*/ 1060921 h 5694363"/>
              <a:gd name="connsiteX177" fmla="*/ 6115447 w 6456363"/>
              <a:gd name="connsiteY177" fmla="*/ 1044648 h 5694363"/>
              <a:gd name="connsiteX178" fmla="*/ 6162279 w 6456363"/>
              <a:gd name="connsiteY178" fmla="*/ 1028772 h 5694363"/>
              <a:gd name="connsiteX179" fmla="*/ 6203951 w 6456363"/>
              <a:gd name="connsiteY179" fmla="*/ 1013293 h 5694363"/>
              <a:gd name="connsiteX180" fmla="*/ 6209460 w 6456363"/>
              <a:gd name="connsiteY180" fmla="*/ 1011064 h 5694363"/>
              <a:gd name="connsiteX181" fmla="*/ 6199981 w 6456363"/>
              <a:gd name="connsiteY181" fmla="*/ 1018452 h 5694363"/>
              <a:gd name="connsiteX182" fmla="*/ 6170613 w 6456363"/>
              <a:gd name="connsiteY182" fmla="*/ 1043457 h 5694363"/>
              <a:gd name="connsiteX183" fmla="*/ 6139657 w 6456363"/>
              <a:gd name="connsiteY183" fmla="*/ 1071637 h 5694363"/>
              <a:gd name="connsiteX184" fmla="*/ 6105923 w 6456363"/>
              <a:gd name="connsiteY184" fmla="*/ 1103390 h 5694363"/>
              <a:gd name="connsiteX185" fmla="*/ 6070997 w 6456363"/>
              <a:gd name="connsiteY185" fmla="*/ 1138317 h 5694363"/>
              <a:gd name="connsiteX186" fmla="*/ 6034485 w 6456363"/>
              <a:gd name="connsiteY186" fmla="*/ 1176023 h 5694363"/>
              <a:gd name="connsiteX187" fmla="*/ 5997179 w 6456363"/>
              <a:gd name="connsiteY187" fmla="*/ 1215713 h 5694363"/>
              <a:gd name="connsiteX188" fmla="*/ 5958285 w 6456363"/>
              <a:gd name="connsiteY188" fmla="*/ 1257785 h 5694363"/>
              <a:gd name="connsiteX189" fmla="*/ 5919391 w 6456363"/>
              <a:gd name="connsiteY189" fmla="*/ 1301444 h 5694363"/>
              <a:gd name="connsiteX190" fmla="*/ 5879307 w 6456363"/>
              <a:gd name="connsiteY190" fmla="*/ 1346691 h 5694363"/>
              <a:gd name="connsiteX191" fmla="*/ 5838825 w 6456363"/>
              <a:gd name="connsiteY191" fmla="*/ 1393129 h 5694363"/>
              <a:gd name="connsiteX192" fmla="*/ 5823378 w 6456363"/>
              <a:gd name="connsiteY192" fmla="*/ 1411177 h 5694363"/>
              <a:gd name="connsiteX193" fmla="*/ 5812631 w 6456363"/>
              <a:gd name="connsiteY193" fmla="*/ 1420515 h 5694363"/>
              <a:gd name="connsiteX194" fmla="*/ 5788819 w 6456363"/>
              <a:gd name="connsiteY194" fmla="*/ 1441551 h 5694363"/>
              <a:gd name="connsiteX195" fmla="*/ 5765007 w 6456363"/>
              <a:gd name="connsiteY195" fmla="*/ 1463380 h 5694363"/>
              <a:gd name="connsiteX196" fmla="*/ 5741591 w 6456363"/>
              <a:gd name="connsiteY196" fmla="*/ 1485607 h 5694363"/>
              <a:gd name="connsiteX197" fmla="*/ 5718175 w 6456363"/>
              <a:gd name="connsiteY197" fmla="*/ 1508627 h 5694363"/>
              <a:gd name="connsiteX198" fmla="*/ 5695157 w 6456363"/>
              <a:gd name="connsiteY198" fmla="*/ 1531648 h 5694363"/>
              <a:gd name="connsiteX199" fmla="*/ 5672535 w 6456363"/>
              <a:gd name="connsiteY199" fmla="*/ 1555065 h 5694363"/>
              <a:gd name="connsiteX200" fmla="*/ 5650707 w 6456363"/>
              <a:gd name="connsiteY200" fmla="*/ 1578879 h 5694363"/>
              <a:gd name="connsiteX201" fmla="*/ 5628481 w 6456363"/>
              <a:gd name="connsiteY201" fmla="*/ 1603090 h 5694363"/>
              <a:gd name="connsiteX202" fmla="*/ 5606653 w 6456363"/>
              <a:gd name="connsiteY202" fmla="*/ 1627698 h 5694363"/>
              <a:gd name="connsiteX203" fmla="*/ 5585223 w 6456363"/>
              <a:gd name="connsiteY203" fmla="*/ 1652703 h 5694363"/>
              <a:gd name="connsiteX204" fmla="*/ 5564188 w 6456363"/>
              <a:gd name="connsiteY204" fmla="*/ 1677708 h 5694363"/>
              <a:gd name="connsiteX205" fmla="*/ 5543551 w 6456363"/>
              <a:gd name="connsiteY205" fmla="*/ 1703110 h 5694363"/>
              <a:gd name="connsiteX206" fmla="*/ 5523310 w 6456363"/>
              <a:gd name="connsiteY206" fmla="*/ 1728511 h 5694363"/>
              <a:gd name="connsiteX207" fmla="*/ 5503466 w 6456363"/>
              <a:gd name="connsiteY207" fmla="*/ 1754707 h 5694363"/>
              <a:gd name="connsiteX208" fmla="*/ 5484416 w 6456363"/>
              <a:gd name="connsiteY208" fmla="*/ 1780506 h 5694363"/>
              <a:gd name="connsiteX209" fmla="*/ 5465366 w 6456363"/>
              <a:gd name="connsiteY209" fmla="*/ 1806701 h 5694363"/>
              <a:gd name="connsiteX210" fmla="*/ 5447110 w 6456363"/>
              <a:gd name="connsiteY210" fmla="*/ 1833294 h 5694363"/>
              <a:gd name="connsiteX211" fmla="*/ 5428853 w 6456363"/>
              <a:gd name="connsiteY211" fmla="*/ 1859489 h 5694363"/>
              <a:gd name="connsiteX212" fmla="*/ 5411788 w 6456363"/>
              <a:gd name="connsiteY212" fmla="*/ 1886082 h 5694363"/>
              <a:gd name="connsiteX213" fmla="*/ 5394723 w 6456363"/>
              <a:gd name="connsiteY213" fmla="*/ 1913071 h 5694363"/>
              <a:gd name="connsiteX214" fmla="*/ 5378053 w 6456363"/>
              <a:gd name="connsiteY214" fmla="*/ 1939664 h 5694363"/>
              <a:gd name="connsiteX215" fmla="*/ 5362179 w 6456363"/>
              <a:gd name="connsiteY215" fmla="*/ 1966653 h 5694363"/>
              <a:gd name="connsiteX216" fmla="*/ 5346701 w 6456363"/>
              <a:gd name="connsiteY216" fmla="*/ 1993246 h 5694363"/>
              <a:gd name="connsiteX217" fmla="*/ 5332016 w 6456363"/>
              <a:gd name="connsiteY217" fmla="*/ 2020632 h 5694363"/>
              <a:gd name="connsiteX218" fmla="*/ 5317729 w 6456363"/>
              <a:gd name="connsiteY218" fmla="*/ 2047621 h 5694363"/>
              <a:gd name="connsiteX219" fmla="*/ 5329635 w 6456363"/>
              <a:gd name="connsiteY219" fmla="*/ 2030157 h 5694363"/>
              <a:gd name="connsiteX220" fmla="*/ 5345510 w 6456363"/>
              <a:gd name="connsiteY220" fmla="*/ 2008725 h 5694363"/>
              <a:gd name="connsiteX221" fmla="*/ 5364163 w 6456363"/>
              <a:gd name="connsiteY221" fmla="*/ 1983323 h 5694363"/>
              <a:gd name="connsiteX222" fmla="*/ 5385991 w 6456363"/>
              <a:gd name="connsiteY222" fmla="*/ 1954349 h 5694363"/>
              <a:gd name="connsiteX223" fmla="*/ 5410201 w 6456363"/>
              <a:gd name="connsiteY223" fmla="*/ 1922200 h 5694363"/>
              <a:gd name="connsiteX224" fmla="*/ 5437188 w 6456363"/>
              <a:gd name="connsiteY224" fmla="*/ 1886479 h 5694363"/>
              <a:gd name="connsiteX225" fmla="*/ 5466557 w 6456363"/>
              <a:gd name="connsiteY225" fmla="*/ 1848773 h 5694363"/>
              <a:gd name="connsiteX226" fmla="*/ 5497910 w 6456363"/>
              <a:gd name="connsiteY226" fmla="*/ 1808289 h 5694363"/>
              <a:gd name="connsiteX227" fmla="*/ 5531247 w 6456363"/>
              <a:gd name="connsiteY227" fmla="*/ 1765820 h 5694363"/>
              <a:gd name="connsiteX228" fmla="*/ 5566173 w 6456363"/>
              <a:gd name="connsiteY228" fmla="*/ 1722161 h 5694363"/>
              <a:gd name="connsiteX229" fmla="*/ 5602685 w 6456363"/>
              <a:gd name="connsiteY229" fmla="*/ 1676914 h 5694363"/>
              <a:gd name="connsiteX230" fmla="*/ 5639991 w 6456363"/>
              <a:gd name="connsiteY230" fmla="*/ 1630477 h 5694363"/>
              <a:gd name="connsiteX231" fmla="*/ 5678885 w 6456363"/>
              <a:gd name="connsiteY231" fmla="*/ 1583245 h 5694363"/>
              <a:gd name="connsiteX232" fmla="*/ 5718175 w 6456363"/>
              <a:gd name="connsiteY232" fmla="*/ 1535220 h 5694363"/>
              <a:gd name="connsiteX233" fmla="*/ 5758260 w 6456363"/>
              <a:gd name="connsiteY233" fmla="*/ 1487591 h 5694363"/>
              <a:gd name="connsiteX234" fmla="*/ 5798741 w 6456363"/>
              <a:gd name="connsiteY234" fmla="*/ 1439963 h 5694363"/>
              <a:gd name="connsiteX235" fmla="*/ 5823378 w 6456363"/>
              <a:gd name="connsiteY235" fmla="*/ 1411177 h 5694363"/>
              <a:gd name="connsiteX236" fmla="*/ 5836841 w 6456363"/>
              <a:gd name="connsiteY236" fmla="*/ 1399479 h 5694363"/>
              <a:gd name="connsiteX237" fmla="*/ 5861447 w 6456363"/>
              <a:gd name="connsiteY237" fmla="*/ 1379237 h 5694363"/>
              <a:gd name="connsiteX238" fmla="*/ 5886053 w 6456363"/>
              <a:gd name="connsiteY238" fmla="*/ 1358995 h 5694363"/>
              <a:gd name="connsiteX239" fmla="*/ 5910660 w 6456363"/>
              <a:gd name="connsiteY239" fmla="*/ 1339547 h 5694363"/>
              <a:gd name="connsiteX240" fmla="*/ 5935663 w 6456363"/>
              <a:gd name="connsiteY240" fmla="*/ 1321289 h 5694363"/>
              <a:gd name="connsiteX241" fmla="*/ 5960666 w 6456363"/>
              <a:gd name="connsiteY241" fmla="*/ 1303032 h 5694363"/>
              <a:gd name="connsiteX242" fmla="*/ 5986066 w 6456363"/>
              <a:gd name="connsiteY242" fmla="*/ 1285568 h 5694363"/>
              <a:gd name="connsiteX243" fmla="*/ 5994401 w 6456363"/>
              <a:gd name="connsiteY243" fmla="*/ 1290331 h 5694363"/>
              <a:gd name="connsiteX244" fmla="*/ 5999560 w 6456363"/>
              <a:gd name="connsiteY244" fmla="*/ 1298269 h 5694363"/>
              <a:gd name="connsiteX245" fmla="*/ 6002735 w 6456363"/>
              <a:gd name="connsiteY245" fmla="*/ 1308588 h 5694363"/>
              <a:gd name="connsiteX246" fmla="*/ 6003529 w 6456363"/>
              <a:gd name="connsiteY246" fmla="*/ 1320892 h 5694363"/>
              <a:gd name="connsiteX247" fmla="*/ 6002338 w 6456363"/>
              <a:gd name="connsiteY247" fmla="*/ 1335181 h 5694363"/>
              <a:gd name="connsiteX248" fmla="*/ 5999957 w 6456363"/>
              <a:gd name="connsiteY248" fmla="*/ 1351454 h 5694363"/>
              <a:gd name="connsiteX249" fmla="*/ 5995591 w 6456363"/>
              <a:gd name="connsiteY249" fmla="*/ 1368918 h 5694363"/>
              <a:gd name="connsiteX250" fmla="*/ 5990431 w 6456363"/>
              <a:gd name="connsiteY250" fmla="*/ 1387175 h 5694363"/>
              <a:gd name="connsiteX251" fmla="*/ 5983685 w 6456363"/>
              <a:gd name="connsiteY251" fmla="*/ 1406623 h 5694363"/>
              <a:gd name="connsiteX252" fmla="*/ 5976541 w 6456363"/>
              <a:gd name="connsiteY252" fmla="*/ 1426865 h 5694363"/>
              <a:gd name="connsiteX253" fmla="*/ 5969001 w 6456363"/>
              <a:gd name="connsiteY253" fmla="*/ 1447107 h 5694363"/>
              <a:gd name="connsiteX254" fmla="*/ 5960666 w 6456363"/>
              <a:gd name="connsiteY254" fmla="*/ 1466953 h 5694363"/>
              <a:gd name="connsiteX255" fmla="*/ 5945188 w 6456363"/>
              <a:gd name="connsiteY255" fmla="*/ 1506643 h 5694363"/>
              <a:gd name="connsiteX256" fmla="*/ 5930901 w 6456363"/>
              <a:gd name="connsiteY256" fmla="*/ 1542364 h 5694363"/>
              <a:gd name="connsiteX257" fmla="*/ 5925344 w 6456363"/>
              <a:gd name="connsiteY257" fmla="*/ 1558637 h 5694363"/>
              <a:gd name="connsiteX258" fmla="*/ 5920581 w 6456363"/>
              <a:gd name="connsiteY258" fmla="*/ 1573322 h 5694363"/>
              <a:gd name="connsiteX259" fmla="*/ 5917407 w 6456363"/>
              <a:gd name="connsiteY259" fmla="*/ 1586023 h 5694363"/>
              <a:gd name="connsiteX260" fmla="*/ 5915819 w 6456363"/>
              <a:gd name="connsiteY260" fmla="*/ 1596343 h 5694363"/>
              <a:gd name="connsiteX261" fmla="*/ 5916216 w 6456363"/>
              <a:gd name="connsiteY261" fmla="*/ 1604281 h 5694363"/>
              <a:gd name="connsiteX262" fmla="*/ 5918201 w 6456363"/>
              <a:gd name="connsiteY262" fmla="*/ 1609441 h 5694363"/>
              <a:gd name="connsiteX263" fmla="*/ 5922963 w 6456363"/>
              <a:gd name="connsiteY263" fmla="*/ 1611425 h 5694363"/>
              <a:gd name="connsiteX264" fmla="*/ 5930107 w 6456363"/>
              <a:gd name="connsiteY264" fmla="*/ 1610234 h 5694363"/>
              <a:gd name="connsiteX265" fmla="*/ 5940029 w 6456363"/>
              <a:gd name="connsiteY265" fmla="*/ 1605472 h 5694363"/>
              <a:gd name="connsiteX266" fmla="*/ 5953125 w 6456363"/>
              <a:gd name="connsiteY266" fmla="*/ 1597137 h 5694363"/>
              <a:gd name="connsiteX267" fmla="*/ 5969397 w 6456363"/>
              <a:gd name="connsiteY267" fmla="*/ 1584039 h 5694363"/>
              <a:gd name="connsiteX268" fmla="*/ 5989241 w 6456363"/>
              <a:gd name="connsiteY268" fmla="*/ 1566972 h 5694363"/>
              <a:gd name="connsiteX269" fmla="*/ 6013053 w 6456363"/>
              <a:gd name="connsiteY269" fmla="*/ 1545539 h 5694363"/>
              <a:gd name="connsiteX270" fmla="*/ 6040438 w 6456363"/>
              <a:gd name="connsiteY270" fmla="*/ 1518947 h 5694363"/>
              <a:gd name="connsiteX271" fmla="*/ 6072188 w 6456363"/>
              <a:gd name="connsiteY271" fmla="*/ 1486401 h 5694363"/>
              <a:gd name="connsiteX272" fmla="*/ 6108701 w 6456363"/>
              <a:gd name="connsiteY272" fmla="*/ 1449092 h 5694363"/>
              <a:gd name="connsiteX273" fmla="*/ 6117829 w 6456363"/>
              <a:gd name="connsiteY273" fmla="*/ 1439566 h 5694363"/>
              <a:gd name="connsiteX274" fmla="*/ 6129735 w 6456363"/>
              <a:gd name="connsiteY274" fmla="*/ 1428453 h 5694363"/>
              <a:gd name="connsiteX275" fmla="*/ 6143625 w 6456363"/>
              <a:gd name="connsiteY275" fmla="*/ 1415752 h 5694363"/>
              <a:gd name="connsiteX276" fmla="*/ 6159501 w 6456363"/>
              <a:gd name="connsiteY276" fmla="*/ 1402654 h 5694363"/>
              <a:gd name="connsiteX277" fmla="*/ 6176169 w 6456363"/>
              <a:gd name="connsiteY277" fmla="*/ 1387969 h 5694363"/>
              <a:gd name="connsiteX278" fmla="*/ 6194823 w 6456363"/>
              <a:gd name="connsiteY278" fmla="*/ 1373284 h 5694363"/>
              <a:gd name="connsiteX279" fmla="*/ 6214269 w 6456363"/>
              <a:gd name="connsiteY279" fmla="*/ 1357804 h 5694363"/>
              <a:gd name="connsiteX280" fmla="*/ 6234907 w 6456363"/>
              <a:gd name="connsiteY280" fmla="*/ 1342722 h 5694363"/>
              <a:gd name="connsiteX281" fmla="*/ 6255544 w 6456363"/>
              <a:gd name="connsiteY281" fmla="*/ 1326846 h 5694363"/>
              <a:gd name="connsiteX282" fmla="*/ 6276579 w 6456363"/>
              <a:gd name="connsiteY282" fmla="*/ 1311764 h 5694363"/>
              <a:gd name="connsiteX283" fmla="*/ 6297216 w 6456363"/>
              <a:gd name="connsiteY283" fmla="*/ 1297078 h 5694363"/>
              <a:gd name="connsiteX284" fmla="*/ 6317853 w 6456363"/>
              <a:gd name="connsiteY284" fmla="*/ 1283187 h 5694363"/>
              <a:gd name="connsiteX285" fmla="*/ 6338094 w 6456363"/>
              <a:gd name="connsiteY285" fmla="*/ 1270486 h 5694363"/>
              <a:gd name="connsiteX286" fmla="*/ 6357938 w 6456363"/>
              <a:gd name="connsiteY286" fmla="*/ 1258182 h 5694363"/>
              <a:gd name="connsiteX287" fmla="*/ 6376194 w 6456363"/>
              <a:gd name="connsiteY287" fmla="*/ 1248259 h 5694363"/>
              <a:gd name="connsiteX288" fmla="*/ 6393260 w 6456363"/>
              <a:gd name="connsiteY288" fmla="*/ 1239130 h 5694363"/>
              <a:gd name="connsiteX289" fmla="*/ 6408738 w 6456363"/>
              <a:gd name="connsiteY289" fmla="*/ 1232383 h 5694363"/>
              <a:gd name="connsiteX290" fmla="*/ 6423025 w 6456363"/>
              <a:gd name="connsiteY290" fmla="*/ 1227620 h 5694363"/>
              <a:gd name="connsiteX291" fmla="*/ 6434535 w 6456363"/>
              <a:gd name="connsiteY291" fmla="*/ 1225239 h 5694363"/>
              <a:gd name="connsiteX292" fmla="*/ 6444060 w 6456363"/>
              <a:gd name="connsiteY292" fmla="*/ 1225239 h 5694363"/>
              <a:gd name="connsiteX293" fmla="*/ 6451203 w 6456363"/>
              <a:gd name="connsiteY293" fmla="*/ 1228017 h 5694363"/>
              <a:gd name="connsiteX294" fmla="*/ 6455173 w 6456363"/>
              <a:gd name="connsiteY294" fmla="*/ 1233574 h 5694363"/>
              <a:gd name="connsiteX295" fmla="*/ 6456363 w 6456363"/>
              <a:gd name="connsiteY295" fmla="*/ 1243099 h 5694363"/>
              <a:gd name="connsiteX296" fmla="*/ 6453981 w 6456363"/>
              <a:gd name="connsiteY296" fmla="*/ 1255403 h 5694363"/>
              <a:gd name="connsiteX297" fmla="*/ 6448425 w 6456363"/>
              <a:gd name="connsiteY297" fmla="*/ 1271676 h 5694363"/>
              <a:gd name="connsiteX298" fmla="*/ 6438503 w 6456363"/>
              <a:gd name="connsiteY298" fmla="*/ 1291125 h 5694363"/>
              <a:gd name="connsiteX299" fmla="*/ 6425407 w 6456363"/>
              <a:gd name="connsiteY299" fmla="*/ 1315336 h 5694363"/>
              <a:gd name="connsiteX300" fmla="*/ 6407151 w 6456363"/>
              <a:gd name="connsiteY300" fmla="*/ 1344310 h 5694363"/>
              <a:gd name="connsiteX301" fmla="*/ 6384529 w 6456363"/>
              <a:gd name="connsiteY301" fmla="*/ 1377252 h 5694363"/>
              <a:gd name="connsiteX302" fmla="*/ 6357144 w 6456363"/>
              <a:gd name="connsiteY302" fmla="*/ 1414561 h 5694363"/>
              <a:gd name="connsiteX303" fmla="*/ 6324997 w 6456363"/>
              <a:gd name="connsiteY303" fmla="*/ 1457824 h 5694363"/>
              <a:gd name="connsiteX304" fmla="*/ 6286897 w 6456363"/>
              <a:gd name="connsiteY304" fmla="*/ 1505849 h 5694363"/>
              <a:gd name="connsiteX305" fmla="*/ 6257925 w 6456363"/>
              <a:gd name="connsiteY305" fmla="*/ 1541570 h 5694363"/>
              <a:gd name="connsiteX306" fmla="*/ 6228557 w 6456363"/>
              <a:gd name="connsiteY306" fmla="*/ 1576498 h 5694363"/>
              <a:gd name="connsiteX307" fmla="*/ 6198394 w 6456363"/>
              <a:gd name="connsiteY307" fmla="*/ 1609838 h 5694363"/>
              <a:gd name="connsiteX308" fmla="*/ 6168629 w 6456363"/>
              <a:gd name="connsiteY308" fmla="*/ 1642384 h 5694363"/>
              <a:gd name="connsiteX309" fmla="*/ 6138466 w 6456363"/>
              <a:gd name="connsiteY309" fmla="*/ 1674930 h 5694363"/>
              <a:gd name="connsiteX310" fmla="*/ 6108303 w 6456363"/>
              <a:gd name="connsiteY310" fmla="*/ 1705888 h 5694363"/>
              <a:gd name="connsiteX311" fmla="*/ 6077744 w 6456363"/>
              <a:gd name="connsiteY311" fmla="*/ 1736449 h 5694363"/>
              <a:gd name="connsiteX312" fmla="*/ 6047581 w 6456363"/>
              <a:gd name="connsiteY312" fmla="*/ 1766217 h 5694363"/>
              <a:gd name="connsiteX313" fmla="*/ 5988051 w 6456363"/>
              <a:gd name="connsiteY313" fmla="*/ 1825356 h 5694363"/>
              <a:gd name="connsiteX314" fmla="*/ 5928916 w 6456363"/>
              <a:gd name="connsiteY314" fmla="*/ 1882907 h 5694363"/>
              <a:gd name="connsiteX315" fmla="*/ 5900341 w 6456363"/>
              <a:gd name="connsiteY315" fmla="*/ 1911484 h 5694363"/>
              <a:gd name="connsiteX316" fmla="*/ 5872163 w 6456363"/>
              <a:gd name="connsiteY316" fmla="*/ 1940061 h 5694363"/>
              <a:gd name="connsiteX317" fmla="*/ 5844381 w 6456363"/>
              <a:gd name="connsiteY317" fmla="*/ 1968638 h 5694363"/>
              <a:gd name="connsiteX318" fmla="*/ 5816997 w 6456363"/>
              <a:gd name="connsiteY318" fmla="*/ 1998008 h 5694363"/>
              <a:gd name="connsiteX319" fmla="*/ 5790407 w 6456363"/>
              <a:gd name="connsiteY319" fmla="*/ 2026982 h 5694363"/>
              <a:gd name="connsiteX320" fmla="*/ 5764610 w 6456363"/>
              <a:gd name="connsiteY320" fmla="*/ 2056353 h 5694363"/>
              <a:gd name="connsiteX321" fmla="*/ 5740003 w 6456363"/>
              <a:gd name="connsiteY321" fmla="*/ 2086121 h 5694363"/>
              <a:gd name="connsiteX322" fmla="*/ 5716191 w 6456363"/>
              <a:gd name="connsiteY322" fmla="*/ 2116285 h 5694363"/>
              <a:gd name="connsiteX323" fmla="*/ 5693173 w 6456363"/>
              <a:gd name="connsiteY323" fmla="*/ 2147244 h 5694363"/>
              <a:gd name="connsiteX324" fmla="*/ 5670947 w 6456363"/>
              <a:gd name="connsiteY324" fmla="*/ 2178996 h 5694363"/>
              <a:gd name="connsiteX325" fmla="*/ 5650707 w 6456363"/>
              <a:gd name="connsiteY325" fmla="*/ 2211145 h 5694363"/>
              <a:gd name="connsiteX326" fmla="*/ 5630863 w 6456363"/>
              <a:gd name="connsiteY326" fmla="*/ 2244088 h 5694363"/>
              <a:gd name="connsiteX327" fmla="*/ 5612210 w 6456363"/>
              <a:gd name="connsiteY327" fmla="*/ 2278619 h 5694363"/>
              <a:gd name="connsiteX328" fmla="*/ 5595144 w 6456363"/>
              <a:gd name="connsiteY328" fmla="*/ 2313546 h 5694363"/>
              <a:gd name="connsiteX329" fmla="*/ 5579666 w 6456363"/>
              <a:gd name="connsiteY329" fmla="*/ 2350061 h 5694363"/>
              <a:gd name="connsiteX330" fmla="*/ 5565379 w 6456363"/>
              <a:gd name="connsiteY330" fmla="*/ 2386973 h 5694363"/>
              <a:gd name="connsiteX331" fmla="*/ 5552281 w 6456363"/>
              <a:gd name="connsiteY331" fmla="*/ 2425870 h 5694363"/>
              <a:gd name="connsiteX332" fmla="*/ 5541169 w 6456363"/>
              <a:gd name="connsiteY332" fmla="*/ 2465957 h 5694363"/>
              <a:gd name="connsiteX333" fmla="*/ 5532041 w 6456363"/>
              <a:gd name="connsiteY333" fmla="*/ 2507631 h 5694363"/>
              <a:gd name="connsiteX334" fmla="*/ 5524103 w 6456363"/>
              <a:gd name="connsiteY334" fmla="*/ 2550894 h 5694363"/>
              <a:gd name="connsiteX335" fmla="*/ 5534819 w 6456363"/>
              <a:gd name="connsiteY335" fmla="*/ 2544147 h 5694363"/>
              <a:gd name="connsiteX336" fmla="*/ 5563791 w 6456363"/>
              <a:gd name="connsiteY336" fmla="*/ 2525889 h 5694363"/>
              <a:gd name="connsiteX337" fmla="*/ 5607844 w 6456363"/>
              <a:gd name="connsiteY337" fmla="*/ 2497709 h 5694363"/>
              <a:gd name="connsiteX338" fmla="*/ 5662613 w 6456363"/>
              <a:gd name="connsiteY338" fmla="*/ 2462384 h 5694363"/>
              <a:gd name="connsiteX339" fmla="*/ 5724525 w 6456363"/>
              <a:gd name="connsiteY339" fmla="*/ 2423885 h 5694363"/>
              <a:gd name="connsiteX340" fmla="*/ 5789216 w 6456363"/>
              <a:gd name="connsiteY340" fmla="*/ 2383798 h 5694363"/>
              <a:gd name="connsiteX341" fmla="*/ 5822157 w 6456363"/>
              <a:gd name="connsiteY341" fmla="*/ 2364349 h 5694363"/>
              <a:gd name="connsiteX342" fmla="*/ 5853510 w 6456363"/>
              <a:gd name="connsiteY342" fmla="*/ 2345298 h 5694363"/>
              <a:gd name="connsiteX343" fmla="*/ 5884069 w 6456363"/>
              <a:gd name="connsiteY343" fmla="*/ 2328232 h 5694363"/>
              <a:gd name="connsiteX344" fmla="*/ 5913041 w 6456363"/>
              <a:gd name="connsiteY344" fmla="*/ 2311958 h 5694363"/>
              <a:gd name="connsiteX345" fmla="*/ 5940029 w 6456363"/>
              <a:gd name="connsiteY345" fmla="*/ 2298067 h 5694363"/>
              <a:gd name="connsiteX346" fmla="*/ 5964238 w 6456363"/>
              <a:gd name="connsiteY346" fmla="*/ 2285763 h 5694363"/>
              <a:gd name="connsiteX347" fmla="*/ 5984875 w 6456363"/>
              <a:gd name="connsiteY347" fmla="*/ 2276237 h 5694363"/>
              <a:gd name="connsiteX348" fmla="*/ 6002338 w 6456363"/>
              <a:gd name="connsiteY348" fmla="*/ 2269490 h 5694363"/>
              <a:gd name="connsiteX349" fmla="*/ 6015831 w 6456363"/>
              <a:gd name="connsiteY349" fmla="*/ 2266315 h 5694363"/>
              <a:gd name="connsiteX350" fmla="*/ 6024166 w 6456363"/>
              <a:gd name="connsiteY350" fmla="*/ 2266315 h 5694363"/>
              <a:gd name="connsiteX351" fmla="*/ 6028135 w 6456363"/>
              <a:gd name="connsiteY351" fmla="*/ 2271077 h 5694363"/>
              <a:gd name="connsiteX352" fmla="*/ 6026151 w 6456363"/>
              <a:gd name="connsiteY352" fmla="*/ 2279412 h 5694363"/>
              <a:gd name="connsiteX353" fmla="*/ 6018213 w 6456363"/>
              <a:gd name="connsiteY353" fmla="*/ 2292510 h 5694363"/>
              <a:gd name="connsiteX354" fmla="*/ 6003529 w 6456363"/>
              <a:gd name="connsiteY354" fmla="*/ 2310768 h 5694363"/>
              <a:gd name="connsiteX355" fmla="*/ 5982097 w 6456363"/>
              <a:gd name="connsiteY355" fmla="*/ 2334185 h 5694363"/>
              <a:gd name="connsiteX356" fmla="*/ 5953523 w 6456363"/>
              <a:gd name="connsiteY356" fmla="*/ 2363556 h 5694363"/>
              <a:gd name="connsiteX357" fmla="*/ 5916613 w 6456363"/>
              <a:gd name="connsiteY357" fmla="*/ 2398880 h 5694363"/>
              <a:gd name="connsiteX358" fmla="*/ 5870973 w 6456363"/>
              <a:gd name="connsiteY358" fmla="*/ 2440555 h 5694363"/>
              <a:gd name="connsiteX359" fmla="*/ 5816601 w 6456363"/>
              <a:gd name="connsiteY359" fmla="*/ 2488977 h 5694363"/>
              <a:gd name="connsiteX360" fmla="*/ 5753101 w 6456363"/>
              <a:gd name="connsiteY360" fmla="*/ 2544543 h 5694363"/>
              <a:gd name="connsiteX361" fmla="*/ 5702697 w 6456363"/>
              <a:gd name="connsiteY361" fmla="*/ 2587409 h 5694363"/>
              <a:gd name="connsiteX362" fmla="*/ 5648325 w 6456363"/>
              <a:gd name="connsiteY362" fmla="*/ 2632656 h 5694363"/>
              <a:gd name="connsiteX363" fmla="*/ 5591573 w 6456363"/>
              <a:gd name="connsiteY363" fmla="*/ 2679490 h 5694363"/>
              <a:gd name="connsiteX364" fmla="*/ 5531644 w 6456363"/>
              <a:gd name="connsiteY364" fmla="*/ 2728310 h 5694363"/>
              <a:gd name="connsiteX365" fmla="*/ 5403453 w 6456363"/>
              <a:gd name="connsiteY365" fmla="*/ 2830710 h 5694363"/>
              <a:gd name="connsiteX366" fmla="*/ 5267325 w 6456363"/>
              <a:gd name="connsiteY366" fmla="*/ 2939065 h 5694363"/>
              <a:gd name="connsiteX367" fmla="*/ 5196681 w 6456363"/>
              <a:gd name="connsiteY367" fmla="*/ 2995425 h 5694363"/>
              <a:gd name="connsiteX368" fmla="*/ 5124847 w 6456363"/>
              <a:gd name="connsiteY368" fmla="*/ 3053373 h 5694363"/>
              <a:gd name="connsiteX369" fmla="*/ 5052219 w 6456363"/>
              <a:gd name="connsiteY369" fmla="*/ 3112114 h 5694363"/>
              <a:gd name="connsiteX370" fmla="*/ 4978797 w 6456363"/>
              <a:gd name="connsiteY370" fmla="*/ 3171650 h 5694363"/>
              <a:gd name="connsiteX371" fmla="*/ 4904979 w 6456363"/>
              <a:gd name="connsiteY371" fmla="*/ 3232376 h 5694363"/>
              <a:gd name="connsiteX372" fmla="*/ 4830763 w 6456363"/>
              <a:gd name="connsiteY372" fmla="*/ 3293896 h 5694363"/>
              <a:gd name="connsiteX373" fmla="*/ 4756944 w 6456363"/>
              <a:gd name="connsiteY373" fmla="*/ 3356209 h 5694363"/>
              <a:gd name="connsiteX374" fmla="*/ 4683522 w 6456363"/>
              <a:gd name="connsiteY374" fmla="*/ 3418920 h 5694363"/>
              <a:gd name="connsiteX375" fmla="*/ 4610894 w 6456363"/>
              <a:gd name="connsiteY375" fmla="*/ 3482424 h 5694363"/>
              <a:gd name="connsiteX376" fmla="*/ 4539457 w 6456363"/>
              <a:gd name="connsiteY376" fmla="*/ 3545929 h 5694363"/>
              <a:gd name="connsiteX377" fmla="*/ 4469607 w 6456363"/>
              <a:gd name="connsiteY377" fmla="*/ 3610227 h 5694363"/>
              <a:gd name="connsiteX378" fmla="*/ 4401344 w 6456363"/>
              <a:gd name="connsiteY378" fmla="*/ 3674128 h 5694363"/>
              <a:gd name="connsiteX379" fmla="*/ 4334272 w 6456363"/>
              <a:gd name="connsiteY379" fmla="*/ 3738824 h 5694363"/>
              <a:gd name="connsiteX380" fmla="*/ 4269979 w 6456363"/>
              <a:gd name="connsiteY380" fmla="*/ 3803122 h 5694363"/>
              <a:gd name="connsiteX381" fmla="*/ 4208066 w 6456363"/>
              <a:gd name="connsiteY381" fmla="*/ 3867420 h 5694363"/>
              <a:gd name="connsiteX382" fmla="*/ 4148535 w 6456363"/>
              <a:gd name="connsiteY382" fmla="*/ 3931718 h 5694363"/>
              <a:gd name="connsiteX383" fmla="*/ 4092575 w 6456363"/>
              <a:gd name="connsiteY383" fmla="*/ 3995223 h 5694363"/>
              <a:gd name="connsiteX384" fmla="*/ 4039791 w 6456363"/>
              <a:gd name="connsiteY384" fmla="*/ 4058727 h 5694363"/>
              <a:gd name="connsiteX385" fmla="*/ 3990579 w 6456363"/>
              <a:gd name="connsiteY385" fmla="*/ 4121438 h 5694363"/>
              <a:gd name="connsiteX386" fmla="*/ 3945335 w 6456363"/>
              <a:gd name="connsiteY386" fmla="*/ 4184148 h 5694363"/>
              <a:gd name="connsiteX387" fmla="*/ 3904060 w 6456363"/>
              <a:gd name="connsiteY387" fmla="*/ 4245668 h 5694363"/>
              <a:gd name="connsiteX388" fmla="*/ 3867547 w 6456363"/>
              <a:gd name="connsiteY388" fmla="*/ 4306791 h 5694363"/>
              <a:gd name="connsiteX389" fmla="*/ 3835400 w 6456363"/>
              <a:gd name="connsiteY389" fmla="*/ 4366327 h 5694363"/>
              <a:gd name="connsiteX390" fmla="*/ 3808810 w 6456363"/>
              <a:gd name="connsiteY390" fmla="*/ 4425068 h 5694363"/>
              <a:gd name="connsiteX391" fmla="*/ 3811985 w 6456363"/>
              <a:gd name="connsiteY391" fmla="*/ 4423084 h 5694363"/>
              <a:gd name="connsiteX392" fmla="*/ 3822304 w 6456363"/>
              <a:gd name="connsiteY392" fmla="*/ 4416733 h 5694363"/>
              <a:gd name="connsiteX393" fmla="*/ 3838972 w 6456363"/>
              <a:gd name="connsiteY393" fmla="*/ 4406414 h 5694363"/>
              <a:gd name="connsiteX394" fmla="*/ 3861594 w 6456363"/>
              <a:gd name="connsiteY394" fmla="*/ 4392522 h 5694363"/>
              <a:gd name="connsiteX395" fmla="*/ 3889375 w 6456363"/>
              <a:gd name="connsiteY395" fmla="*/ 4376249 h 5694363"/>
              <a:gd name="connsiteX396" fmla="*/ 3921522 w 6456363"/>
              <a:gd name="connsiteY396" fmla="*/ 4357992 h 5694363"/>
              <a:gd name="connsiteX397" fmla="*/ 3956447 w 6456363"/>
              <a:gd name="connsiteY397" fmla="*/ 4337750 h 5694363"/>
              <a:gd name="connsiteX398" fmla="*/ 3994944 w 6456363"/>
              <a:gd name="connsiteY398" fmla="*/ 4316714 h 5694363"/>
              <a:gd name="connsiteX399" fmla="*/ 4035425 w 6456363"/>
              <a:gd name="connsiteY399" fmla="*/ 4295678 h 5694363"/>
              <a:gd name="connsiteX400" fmla="*/ 4076700 w 6456363"/>
              <a:gd name="connsiteY400" fmla="*/ 4274245 h 5694363"/>
              <a:gd name="connsiteX401" fmla="*/ 4097735 w 6456363"/>
              <a:gd name="connsiteY401" fmla="*/ 4263926 h 5694363"/>
              <a:gd name="connsiteX402" fmla="*/ 4118769 w 6456363"/>
              <a:gd name="connsiteY402" fmla="*/ 4254003 h 5694363"/>
              <a:gd name="connsiteX403" fmla="*/ 4140200 w 6456363"/>
              <a:gd name="connsiteY403" fmla="*/ 4244081 h 5694363"/>
              <a:gd name="connsiteX404" fmla="*/ 4160838 w 6456363"/>
              <a:gd name="connsiteY404" fmla="*/ 4234952 h 5694363"/>
              <a:gd name="connsiteX405" fmla="*/ 4181872 w 6456363"/>
              <a:gd name="connsiteY405" fmla="*/ 4225823 h 5694363"/>
              <a:gd name="connsiteX406" fmla="*/ 4201716 w 6456363"/>
              <a:gd name="connsiteY406" fmla="*/ 4217488 h 5694363"/>
              <a:gd name="connsiteX407" fmla="*/ 4221957 w 6456363"/>
              <a:gd name="connsiteY407" fmla="*/ 4209947 h 5694363"/>
              <a:gd name="connsiteX408" fmla="*/ 4241404 w 6456363"/>
              <a:gd name="connsiteY408" fmla="*/ 4203200 h 5694363"/>
              <a:gd name="connsiteX409" fmla="*/ 4260454 w 6456363"/>
              <a:gd name="connsiteY409" fmla="*/ 4196452 h 5694363"/>
              <a:gd name="connsiteX410" fmla="*/ 4278710 w 6456363"/>
              <a:gd name="connsiteY410" fmla="*/ 4191293 h 5694363"/>
              <a:gd name="connsiteX411" fmla="*/ 4295776 w 6456363"/>
              <a:gd name="connsiteY411" fmla="*/ 4186530 h 5694363"/>
              <a:gd name="connsiteX412" fmla="*/ 4312444 w 6456363"/>
              <a:gd name="connsiteY412" fmla="*/ 4182958 h 5694363"/>
              <a:gd name="connsiteX413" fmla="*/ 4359275 w 6456363"/>
              <a:gd name="connsiteY413" fmla="*/ 4173829 h 5694363"/>
              <a:gd name="connsiteX414" fmla="*/ 4401741 w 6456363"/>
              <a:gd name="connsiteY414" fmla="*/ 4165097 h 5694363"/>
              <a:gd name="connsiteX415" fmla="*/ 4439047 w 6456363"/>
              <a:gd name="connsiteY415" fmla="*/ 4157159 h 5694363"/>
              <a:gd name="connsiteX416" fmla="*/ 4472781 w 6456363"/>
              <a:gd name="connsiteY416" fmla="*/ 4149618 h 5694363"/>
              <a:gd name="connsiteX417" fmla="*/ 4526757 w 6456363"/>
              <a:gd name="connsiteY417" fmla="*/ 4136917 h 5694363"/>
              <a:gd name="connsiteX418" fmla="*/ 4564459 w 6456363"/>
              <a:gd name="connsiteY418" fmla="*/ 4127788 h 5694363"/>
              <a:gd name="connsiteX419" fmla="*/ 4578351 w 6456363"/>
              <a:gd name="connsiteY419" fmla="*/ 4124613 h 5694363"/>
              <a:gd name="connsiteX420" fmla="*/ 4588272 w 6456363"/>
              <a:gd name="connsiteY420" fmla="*/ 4122232 h 5694363"/>
              <a:gd name="connsiteX421" fmla="*/ 4595019 w 6456363"/>
              <a:gd name="connsiteY421" fmla="*/ 4121438 h 5694363"/>
              <a:gd name="connsiteX422" fmla="*/ 4598194 w 6456363"/>
              <a:gd name="connsiteY422" fmla="*/ 4121835 h 5694363"/>
              <a:gd name="connsiteX423" fmla="*/ 4598591 w 6456363"/>
              <a:gd name="connsiteY423" fmla="*/ 4123422 h 5694363"/>
              <a:gd name="connsiteX424" fmla="*/ 4595813 w 6456363"/>
              <a:gd name="connsiteY424" fmla="*/ 4126201 h 5694363"/>
              <a:gd name="connsiteX425" fmla="*/ 4589859 w 6456363"/>
              <a:gd name="connsiteY425" fmla="*/ 4130566 h 5694363"/>
              <a:gd name="connsiteX426" fmla="*/ 4581129 w 6456363"/>
              <a:gd name="connsiteY426" fmla="*/ 4136520 h 5694363"/>
              <a:gd name="connsiteX427" fmla="*/ 4556522 w 6456363"/>
              <a:gd name="connsiteY427" fmla="*/ 4152793 h 5694363"/>
              <a:gd name="connsiteX428" fmla="*/ 4522788 w 6456363"/>
              <a:gd name="connsiteY428" fmla="*/ 4175417 h 5694363"/>
              <a:gd name="connsiteX429" fmla="*/ 4502944 w 6456363"/>
              <a:gd name="connsiteY429" fmla="*/ 4190102 h 5694363"/>
              <a:gd name="connsiteX430" fmla="*/ 4480719 w 6456363"/>
              <a:gd name="connsiteY430" fmla="*/ 4206375 h 5694363"/>
              <a:gd name="connsiteX431" fmla="*/ 4456907 w 6456363"/>
              <a:gd name="connsiteY431" fmla="*/ 4223839 h 5694363"/>
              <a:gd name="connsiteX432" fmla="*/ 4431507 w 6456363"/>
              <a:gd name="connsiteY432" fmla="*/ 4244081 h 5694363"/>
              <a:gd name="connsiteX433" fmla="*/ 4404519 w 6456363"/>
              <a:gd name="connsiteY433" fmla="*/ 4266307 h 5694363"/>
              <a:gd name="connsiteX434" fmla="*/ 4376341 w 6456363"/>
              <a:gd name="connsiteY434" fmla="*/ 4290915 h 5694363"/>
              <a:gd name="connsiteX435" fmla="*/ 4346575 w 6456363"/>
              <a:gd name="connsiteY435" fmla="*/ 4317508 h 5694363"/>
              <a:gd name="connsiteX436" fmla="*/ 4316016 w 6456363"/>
              <a:gd name="connsiteY436" fmla="*/ 4346482 h 5694363"/>
              <a:gd name="connsiteX437" fmla="*/ 4284266 w 6456363"/>
              <a:gd name="connsiteY437" fmla="*/ 4377440 h 5694363"/>
              <a:gd name="connsiteX438" fmla="*/ 4251722 w 6456363"/>
              <a:gd name="connsiteY438" fmla="*/ 4411574 h 5694363"/>
              <a:gd name="connsiteX439" fmla="*/ 4218782 w 6456363"/>
              <a:gd name="connsiteY439" fmla="*/ 4447692 h 5694363"/>
              <a:gd name="connsiteX440" fmla="*/ 4185047 w 6456363"/>
              <a:gd name="connsiteY440" fmla="*/ 4486985 h 5694363"/>
              <a:gd name="connsiteX441" fmla="*/ 4112816 w 6456363"/>
              <a:gd name="connsiteY441" fmla="*/ 4572319 h 5694363"/>
              <a:gd name="connsiteX442" fmla="*/ 4057650 w 6456363"/>
              <a:gd name="connsiteY442" fmla="*/ 4637808 h 5694363"/>
              <a:gd name="connsiteX443" fmla="*/ 4037013 w 6456363"/>
              <a:gd name="connsiteY443" fmla="*/ 4663607 h 5694363"/>
              <a:gd name="connsiteX444" fmla="*/ 4019947 w 6456363"/>
              <a:gd name="connsiteY444" fmla="*/ 4685040 h 5694363"/>
              <a:gd name="connsiteX445" fmla="*/ 4006850 w 6456363"/>
              <a:gd name="connsiteY445" fmla="*/ 4701710 h 5694363"/>
              <a:gd name="connsiteX446" fmla="*/ 3997722 w 6456363"/>
              <a:gd name="connsiteY446" fmla="*/ 4715204 h 5694363"/>
              <a:gd name="connsiteX447" fmla="*/ 3992166 w 6456363"/>
              <a:gd name="connsiteY447" fmla="*/ 4724333 h 5694363"/>
              <a:gd name="connsiteX448" fmla="*/ 3990182 w 6456363"/>
              <a:gd name="connsiteY448" fmla="*/ 4730684 h 5694363"/>
              <a:gd name="connsiteX449" fmla="*/ 3991372 w 6456363"/>
              <a:gd name="connsiteY449" fmla="*/ 4733462 h 5694363"/>
              <a:gd name="connsiteX450" fmla="*/ 3995738 w 6456363"/>
              <a:gd name="connsiteY450" fmla="*/ 4733462 h 5694363"/>
              <a:gd name="connsiteX451" fmla="*/ 4002882 w 6456363"/>
              <a:gd name="connsiteY451" fmla="*/ 4730684 h 5694363"/>
              <a:gd name="connsiteX452" fmla="*/ 4013597 w 6456363"/>
              <a:gd name="connsiteY452" fmla="*/ 4724730 h 5694363"/>
              <a:gd name="connsiteX453" fmla="*/ 4026694 w 6456363"/>
              <a:gd name="connsiteY453" fmla="*/ 4717189 h 5694363"/>
              <a:gd name="connsiteX454" fmla="*/ 4042569 w 6456363"/>
              <a:gd name="connsiteY454" fmla="*/ 4707663 h 5694363"/>
              <a:gd name="connsiteX455" fmla="*/ 4081860 w 6456363"/>
              <a:gd name="connsiteY455" fmla="*/ 4682658 h 5694363"/>
              <a:gd name="connsiteX456" fmla="*/ 4130279 w 6456363"/>
              <a:gd name="connsiteY456" fmla="*/ 4652097 h 5694363"/>
              <a:gd name="connsiteX457" fmla="*/ 4157663 w 6456363"/>
              <a:gd name="connsiteY457" fmla="*/ 4635824 h 5694363"/>
              <a:gd name="connsiteX458" fmla="*/ 4186635 w 6456363"/>
              <a:gd name="connsiteY458" fmla="*/ 4618360 h 5694363"/>
              <a:gd name="connsiteX459" fmla="*/ 4217591 w 6456363"/>
              <a:gd name="connsiteY459" fmla="*/ 4600499 h 5694363"/>
              <a:gd name="connsiteX460" fmla="*/ 4249738 w 6456363"/>
              <a:gd name="connsiteY460" fmla="*/ 4583036 h 5694363"/>
              <a:gd name="connsiteX461" fmla="*/ 4283869 w 6456363"/>
              <a:gd name="connsiteY461" fmla="*/ 4565175 h 5694363"/>
              <a:gd name="connsiteX462" fmla="*/ 4319191 w 6456363"/>
              <a:gd name="connsiteY462" fmla="*/ 4547711 h 5694363"/>
              <a:gd name="connsiteX463" fmla="*/ 4355703 w 6456363"/>
              <a:gd name="connsiteY463" fmla="*/ 4531041 h 5694363"/>
              <a:gd name="connsiteX464" fmla="*/ 4392613 w 6456363"/>
              <a:gd name="connsiteY464" fmla="*/ 4514372 h 5694363"/>
              <a:gd name="connsiteX465" fmla="*/ 4431109 w 6456363"/>
              <a:gd name="connsiteY465" fmla="*/ 4498892 h 5694363"/>
              <a:gd name="connsiteX466" fmla="*/ 4470401 w 6456363"/>
              <a:gd name="connsiteY466" fmla="*/ 4485398 h 5694363"/>
              <a:gd name="connsiteX467" fmla="*/ 4510088 w 6456363"/>
              <a:gd name="connsiteY467" fmla="*/ 4472300 h 5694363"/>
              <a:gd name="connsiteX468" fmla="*/ 4550569 w 6456363"/>
              <a:gd name="connsiteY468" fmla="*/ 4461583 h 5694363"/>
              <a:gd name="connsiteX469" fmla="*/ 4612879 w 6456363"/>
              <a:gd name="connsiteY469" fmla="*/ 4446104 h 5694363"/>
              <a:gd name="connsiteX470" fmla="*/ 4658916 w 6456363"/>
              <a:gd name="connsiteY470" fmla="*/ 4434991 h 5694363"/>
              <a:gd name="connsiteX471" fmla="*/ 4675981 w 6456363"/>
              <a:gd name="connsiteY471" fmla="*/ 4431419 h 5694363"/>
              <a:gd name="connsiteX472" fmla="*/ 4689475 w 6456363"/>
              <a:gd name="connsiteY472" fmla="*/ 4428641 h 5694363"/>
              <a:gd name="connsiteX473" fmla="*/ 4699001 w 6456363"/>
              <a:gd name="connsiteY473" fmla="*/ 4426259 h 5694363"/>
              <a:gd name="connsiteX474" fmla="*/ 4704953 w 6456363"/>
              <a:gd name="connsiteY474" fmla="*/ 4425465 h 5694363"/>
              <a:gd name="connsiteX475" fmla="*/ 4708129 w 6456363"/>
              <a:gd name="connsiteY475" fmla="*/ 4425862 h 5694363"/>
              <a:gd name="connsiteX476" fmla="*/ 4707731 w 6456363"/>
              <a:gd name="connsiteY476" fmla="*/ 4427053 h 5694363"/>
              <a:gd name="connsiteX477" fmla="*/ 4704557 w 6456363"/>
              <a:gd name="connsiteY477" fmla="*/ 4429831 h 5694363"/>
              <a:gd name="connsiteX478" fmla="*/ 4698603 w 6456363"/>
              <a:gd name="connsiteY478" fmla="*/ 4432610 h 5694363"/>
              <a:gd name="connsiteX479" fmla="*/ 4678759 w 6456363"/>
              <a:gd name="connsiteY479" fmla="*/ 4441738 h 5694363"/>
              <a:gd name="connsiteX480" fmla="*/ 4649391 w 6456363"/>
              <a:gd name="connsiteY480" fmla="*/ 4455233 h 5694363"/>
              <a:gd name="connsiteX481" fmla="*/ 4611688 w 6456363"/>
              <a:gd name="connsiteY481" fmla="*/ 4471506 h 5694363"/>
              <a:gd name="connsiteX482" fmla="*/ 4567635 w 6456363"/>
              <a:gd name="connsiteY482" fmla="*/ 4491351 h 5694363"/>
              <a:gd name="connsiteX483" fmla="*/ 4543029 w 6456363"/>
              <a:gd name="connsiteY483" fmla="*/ 4502464 h 5694363"/>
              <a:gd name="connsiteX484" fmla="*/ 4516835 w 6456363"/>
              <a:gd name="connsiteY484" fmla="*/ 4514768 h 5694363"/>
              <a:gd name="connsiteX485" fmla="*/ 4489847 w 6456363"/>
              <a:gd name="connsiteY485" fmla="*/ 4527469 h 5694363"/>
              <a:gd name="connsiteX486" fmla="*/ 4461669 w 6456363"/>
              <a:gd name="connsiteY486" fmla="*/ 4541361 h 5694363"/>
              <a:gd name="connsiteX487" fmla="*/ 4433094 w 6456363"/>
              <a:gd name="connsiteY487" fmla="*/ 4556046 h 5694363"/>
              <a:gd name="connsiteX488" fmla="*/ 4403725 w 6456363"/>
              <a:gd name="connsiteY488" fmla="*/ 4571129 h 5694363"/>
              <a:gd name="connsiteX489" fmla="*/ 4373959 w 6456363"/>
              <a:gd name="connsiteY489" fmla="*/ 4587402 h 5694363"/>
              <a:gd name="connsiteX490" fmla="*/ 4343003 w 6456363"/>
              <a:gd name="connsiteY490" fmla="*/ 4604072 h 5694363"/>
              <a:gd name="connsiteX491" fmla="*/ 4312841 w 6456363"/>
              <a:gd name="connsiteY491" fmla="*/ 4621535 h 5694363"/>
              <a:gd name="connsiteX492" fmla="*/ 4282282 w 6456363"/>
              <a:gd name="connsiteY492" fmla="*/ 4639793 h 5694363"/>
              <a:gd name="connsiteX493" fmla="*/ 4251326 w 6456363"/>
              <a:gd name="connsiteY493" fmla="*/ 4658844 h 5694363"/>
              <a:gd name="connsiteX494" fmla="*/ 4221163 w 6456363"/>
              <a:gd name="connsiteY494" fmla="*/ 4677895 h 5694363"/>
              <a:gd name="connsiteX495" fmla="*/ 4201716 w 6456363"/>
              <a:gd name="connsiteY495" fmla="*/ 4690199 h 5694363"/>
              <a:gd name="connsiteX496" fmla="*/ 4174332 w 6456363"/>
              <a:gd name="connsiteY496" fmla="*/ 4707266 h 5694363"/>
              <a:gd name="connsiteX497" fmla="*/ 4139010 w 6456363"/>
              <a:gd name="connsiteY497" fmla="*/ 4727508 h 5694363"/>
              <a:gd name="connsiteX498" fmla="*/ 4096147 w 6456363"/>
              <a:gd name="connsiteY498" fmla="*/ 4752513 h 5694363"/>
              <a:gd name="connsiteX499" fmla="*/ 4046935 w 6456363"/>
              <a:gd name="connsiteY499" fmla="*/ 4781090 h 5694363"/>
              <a:gd name="connsiteX500" fmla="*/ 3991769 w 6456363"/>
              <a:gd name="connsiteY500" fmla="*/ 4812445 h 5694363"/>
              <a:gd name="connsiteX501" fmla="*/ 3930650 w 6456363"/>
              <a:gd name="connsiteY501" fmla="*/ 4846579 h 5694363"/>
              <a:gd name="connsiteX502" fmla="*/ 3864372 w 6456363"/>
              <a:gd name="connsiteY502" fmla="*/ 4883491 h 5694363"/>
              <a:gd name="connsiteX503" fmla="*/ 3720307 w 6456363"/>
              <a:gd name="connsiteY503" fmla="*/ 4963665 h 5694363"/>
              <a:gd name="connsiteX504" fmla="*/ 3563541 w 6456363"/>
              <a:gd name="connsiteY504" fmla="*/ 5049793 h 5694363"/>
              <a:gd name="connsiteX505" fmla="*/ 3398044 w 6456363"/>
              <a:gd name="connsiteY505" fmla="*/ 5140287 h 5694363"/>
              <a:gd name="connsiteX506" fmla="*/ 3228975 w 6456363"/>
              <a:gd name="connsiteY506" fmla="*/ 5231972 h 5694363"/>
              <a:gd name="connsiteX507" fmla="*/ 3144441 w 6456363"/>
              <a:gd name="connsiteY507" fmla="*/ 5276822 h 5694363"/>
              <a:gd name="connsiteX508" fmla="*/ 3060700 w 6456363"/>
              <a:gd name="connsiteY508" fmla="*/ 5321672 h 5694363"/>
              <a:gd name="connsiteX509" fmla="*/ 2978150 w 6456363"/>
              <a:gd name="connsiteY509" fmla="*/ 5365331 h 5694363"/>
              <a:gd name="connsiteX510" fmla="*/ 2897585 w 6456363"/>
              <a:gd name="connsiteY510" fmla="*/ 5407800 h 5694363"/>
              <a:gd name="connsiteX511" fmla="*/ 2819797 w 6456363"/>
              <a:gd name="connsiteY511" fmla="*/ 5448284 h 5694363"/>
              <a:gd name="connsiteX512" fmla="*/ 2744788 w 6456363"/>
              <a:gd name="connsiteY512" fmla="*/ 5487180 h 5694363"/>
              <a:gd name="connsiteX513" fmla="*/ 2673350 w 6456363"/>
              <a:gd name="connsiteY513" fmla="*/ 5523298 h 5694363"/>
              <a:gd name="connsiteX514" fmla="*/ 2606278 w 6456363"/>
              <a:gd name="connsiteY514" fmla="*/ 5557432 h 5694363"/>
              <a:gd name="connsiteX515" fmla="*/ 2544366 w 6456363"/>
              <a:gd name="connsiteY515" fmla="*/ 5588390 h 5694363"/>
              <a:gd name="connsiteX516" fmla="*/ 2487216 w 6456363"/>
              <a:gd name="connsiteY516" fmla="*/ 5615777 h 5694363"/>
              <a:gd name="connsiteX517" fmla="*/ 2436019 w 6456363"/>
              <a:gd name="connsiteY517" fmla="*/ 5639988 h 5694363"/>
              <a:gd name="connsiteX518" fmla="*/ 2391569 w 6456363"/>
              <a:gd name="connsiteY518" fmla="*/ 5659833 h 5694363"/>
              <a:gd name="connsiteX519" fmla="*/ 2354660 w 6456363"/>
              <a:gd name="connsiteY519" fmla="*/ 5675709 h 5694363"/>
              <a:gd name="connsiteX520" fmla="*/ 2324497 w 6456363"/>
              <a:gd name="connsiteY520" fmla="*/ 5687219 h 5694363"/>
              <a:gd name="connsiteX521" fmla="*/ 2303066 w 6456363"/>
              <a:gd name="connsiteY521" fmla="*/ 5693569 h 5694363"/>
              <a:gd name="connsiteX522" fmla="*/ 2290366 w 6456363"/>
              <a:gd name="connsiteY522" fmla="*/ 5694363 h 5694363"/>
              <a:gd name="connsiteX523" fmla="*/ 2296319 w 6456363"/>
              <a:gd name="connsiteY523" fmla="*/ 5658642 h 5694363"/>
              <a:gd name="connsiteX524" fmla="*/ 2303860 w 6456363"/>
              <a:gd name="connsiteY524" fmla="*/ 5622127 h 5694363"/>
              <a:gd name="connsiteX525" fmla="*/ 2312591 w 6456363"/>
              <a:gd name="connsiteY525" fmla="*/ 5586406 h 5694363"/>
              <a:gd name="connsiteX526" fmla="*/ 2322910 w 6456363"/>
              <a:gd name="connsiteY526" fmla="*/ 5550288 h 5694363"/>
              <a:gd name="connsiteX527" fmla="*/ 2334419 w 6456363"/>
              <a:gd name="connsiteY527" fmla="*/ 5514566 h 5694363"/>
              <a:gd name="connsiteX528" fmla="*/ 2347119 w 6456363"/>
              <a:gd name="connsiteY528" fmla="*/ 5479242 h 5694363"/>
              <a:gd name="connsiteX529" fmla="*/ 2360613 w 6456363"/>
              <a:gd name="connsiteY529" fmla="*/ 5444315 h 5694363"/>
              <a:gd name="connsiteX530" fmla="*/ 2375297 w 6456363"/>
              <a:gd name="connsiteY530" fmla="*/ 5409784 h 5694363"/>
              <a:gd name="connsiteX531" fmla="*/ 2390378 w 6456363"/>
              <a:gd name="connsiteY531" fmla="*/ 5374857 h 5694363"/>
              <a:gd name="connsiteX532" fmla="*/ 2406253 w 6456363"/>
              <a:gd name="connsiteY532" fmla="*/ 5341120 h 5694363"/>
              <a:gd name="connsiteX533" fmla="*/ 2422922 w 6456363"/>
              <a:gd name="connsiteY533" fmla="*/ 5307780 h 5694363"/>
              <a:gd name="connsiteX534" fmla="*/ 2439591 w 6456363"/>
              <a:gd name="connsiteY534" fmla="*/ 5274440 h 5694363"/>
              <a:gd name="connsiteX535" fmla="*/ 2456657 w 6456363"/>
              <a:gd name="connsiteY535" fmla="*/ 5242291 h 5694363"/>
              <a:gd name="connsiteX536" fmla="*/ 2474119 w 6456363"/>
              <a:gd name="connsiteY536" fmla="*/ 5210539 h 5694363"/>
              <a:gd name="connsiteX537" fmla="*/ 2491185 w 6456363"/>
              <a:gd name="connsiteY537" fmla="*/ 5178787 h 5694363"/>
              <a:gd name="connsiteX538" fmla="*/ 2509044 w 6456363"/>
              <a:gd name="connsiteY538" fmla="*/ 5148622 h 5694363"/>
              <a:gd name="connsiteX539" fmla="*/ 2543572 w 6456363"/>
              <a:gd name="connsiteY539" fmla="*/ 5089484 h 5694363"/>
              <a:gd name="connsiteX540" fmla="*/ 2576116 w 6456363"/>
              <a:gd name="connsiteY540" fmla="*/ 5033520 h 5694363"/>
              <a:gd name="connsiteX541" fmla="*/ 2591594 w 6456363"/>
              <a:gd name="connsiteY541" fmla="*/ 5006928 h 5694363"/>
              <a:gd name="connsiteX542" fmla="*/ 2606278 w 6456363"/>
              <a:gd name="connsiteY542" fmla="*/ 4980732 h 5694363"/>
              <a:gd name="connsiteX543" fmla="*/ 2620566 w 6456363"/>
              <a:gd name="connsiteY543" fmla="*/ 4956124 h 5694363"/>
              <a:gd name="connsiteX544" fmla="*/ 2633663 w 6456363"/>
              <a:gd name="connsiteY544" fmla="*/ 4931913 h 5694363"/>
              <a:gd name="connsiteX545" fmla="*/ 2645569 w 6456363"/>
              <a:gd name="connsiteY545" fmla="*/ 4908893 h 5694363"/>
              <a:gd name="connsiteX546" fmla="*/ 2656285 w 6456363"/>
              <a:gd name="connsiteY546" fmla="*/ 4887063 h 5694363"/>
              <a:gd name="connsiteX547" fmla="*/ 2666207 w 6456363"/>
              <a:gd name="connsiteY547" fmla="*/ 4866027 h 5694363"/>
              <a:gd name="connsiteX548" fmla="*/ 2674541 w 6456363"/>
              <a:gd name="connsiteY548" fmla="*/ 4846182 h 5694363"/>
              <a:gd name="connsiteX549" fmla="*/ 2680891 w 6456363"/>
              <a:gd name="connsiteY549" fmla="*/ 4827528 h 5694363"/>
              <a:gd name="connsiteX550" fmla="*/ 2686447 w 6456363"/>
              <a:gd name="connsiteY550" fmla="*/ 4810461 h 5694363"/>
              <a:gd name="connsiteX551" fmla="*/ 2690019 w 6456363"/>
              <a:gd name="connsiteY551" fmla="*/ 4794188 h 5694363"/>
              <a:gd name="connsiteX552" fmla="*/ 2691210 w 6456363"/>
              <a:gd name="connsiteY552" fmla="*/ 4779503 h 5694363"/>
              <a:gd name="connsiteX553" fmla="*/ 2690019 w 6456363"/>
              <a:gd name="connsiteY553" fmla="*/ 4780296 h 5694363"/>
              <a:gd name="connsiteX554" fmla="*/ 2687241 w 6456363"/>
              <a:gd name="connsiteY554" fmla="*/ 4783075 h 5694363"/>
              <a:gd name="connsiteX555" fmla="*/ 2683272 w 6456363"/>
              <a:gd name="connsiteY555" fmla="*/ 4788234 h 5694363"/>
              <a:gd name="connsiteX556" fmla="*/ 2678510 w 6456363"/>
              <a:gd name="connsiteY556" fmla="*/ 4794585 h 5694363"/>
              <a:gd name="connsiteX557" fmla="*/ 2667397 w 6456363"/>
              <a:gd name="connsiteY557" fmla="*/ 4811255 h 5694363"/>
              <a:gd name="connsiteX558" fmla="*/ 2654300 w 6456363"/>
              <a:gd name="connsiteY558" fmla="*/ 4831100 h 5694363"/>
              <a:gd name="connsiteX559" fmla="*/ 2641600 w 6456363"/>
              <a:gd name="connsiteY559" fmla="*/ 4850548 h 5694363"/>
              <a:gd name="connsiteX560" fmla="*/ 2630091 w 6456363"/>
              <a:gd name="connsiteY560" fmla="*/ 4868012 h 5694363"/>
              <a:gd name="connsiteX561" fmla="*/ 2621757 w 6456363"/>
              <a:gd name="connsiteY561" fmla="*/ 4880713 h 5694363"/>
              <a:gd name="connsiteX562" fmla="*/ 2617788 w 6456363"/>
              <a:gd name="connsiteY562" fmla="*/ 4886269 h 5694363"/>
              <a:gd name="connsiteX563" fmla="*/ 2548732 w 6456363"/>
              <a:gd name="connsiteY563" fmla="*/ 4939851 h 5694363"/>
              <a:gd name="connsiteX564" fmla="*/ 2488407 w 6456363"/>
              <a:gd name="connsiteY564" fmla="*/ 4985892 h 5694363"/>
              <a:gd name="connsiteX565" fmla="*/ 2436019 w 6456363"/>
              <a:gd name="connsiteY565" fmla="*/ 5024391 h 5694363"/>
              <a:gd name="connsiteX566" fmla="*/ 2391569 w 6456363"/>
              <a:gd name="connsiteY566" fmla="*/ 5055747 h 5694363"/>
              <a:gd name="connsiteX567" fmla="*/ 2355057 w 6456363"/>
              <a:gd name="connsiteY567" fmla="*/ 5080355 h 5694363"/>
              <a:gd name="connsiteX568" fmla="*/ 2324497 w 6456363"/>
              <a:gd name="connsiteY568" fmla="*/ 5098215 h 5694363"/>
              <a:gd name="connsiteX569" fmla="*/ 2301478 w 6456363"/>
              <a:gd name="connsiteY569" fmla="*/ 5110519 h 5694363"/>
              <a:gd name="connsiteX570" fmla="*/ 2284413 w 6456363"/>
              <a:gd name="connsiteY570" fmla="*/ 5116473 h 5694363"/>
              <a:gd name="connsiteX571" fmla="*/ 2272507 w 6456363"/>
              <a:gd name="connsiteY571" fmla="*/ 5117664 h 5694363"/>
              <a:gd name="connsiteX572" fmla="*/ 2266553 w 6456363"/>
              <a:gd name="connsiteY572" fmla="*/ 5113695 h 5694363"/>
              <a:gd name="connsiteX573" fmla="*/ 2264966 w 6456363"/>
              <a:gd name="connsiteY573" fmla="*/ 5104566 h 5694363"/>
              <a:gd name="connsiteX574" fmla="*/ 2268141 w 6456363"/>
              <a:gd name="connsiteY574" fmla="*/ 5091468 h 5694363"/>
              <a:gd name="connsiteX575" fmla="*/ 2275285 w 6456363"/>
              <a:gd name="connsiteY575" fmla="*/ 5074401 h 5694363"/>
              <a:gd name="connsiteX576" fmla="*/ 2286794 w 6456363"/>
              <a:gd name="connsiteY576" fmla="*/ 5053365 h 5694363"/>
              <a:gd name="connsiteX577" fmla="*/ 2301082 w 6456363"/>
              <a:gd name="connsiteY577" fmla="*/ 5029154 h 5694363"/>
              <a:gd name="connsiteX578" fmla="*/ 2317750 w 6456363"/>
              <a:gd name="connsiteY578" fmla="*/ 5002562 h 5694363"/>
              <a:gd name="connsiteX579" fmla="*/ 2337197 w 6456363"/>
              <a:gd name="connsiteY579" fmla="*/ 4972794 h 5694363"/>
              <a:gd name="connsiteX580" fmla="*/ 2358628 w 6456363"/>
              <a:gd name="connsiteY580" fmla="*/ 4941042 h 5694363"/>
              <a:gd name="connsiteX581" fmla="*/ 2382044 w 6456363"/>
              <a:gd name="connsiteY581" fmla="*/ 4907702 h 5694363"/>
              <a:gd name="connsiteX582" fmla="*/ 2406253 w 6456363"/>
              <a:gd name="connsiteY582" fmla="*/ 4872378 h 5694363"/>
              <a:gd name="connsiteX583" fmla="*/ 2431257 w 6456363"/>
              <a:gd name="connsiteY583" fmla="*/ 4835863 h 5694363"/>
              <a:gd name="connsiteX584" fmla="*/ 2456657 w 6456363"/>
              <a:gd name="connsiteY584" fmla="*/ 4798554 h 5694363"/>
              <a:gd name="connsiteX585" fmla="*/ 2482057 w 6456363"/>
              <a:gd name="connsiteY585" fmla="*/ 4761245 h 5694363"/>
              <a:gd name="connsiteX586" fmla="*/ 2506663 w 6456363"/>
              <a:gd name="connsiteY586" fmla="*/ 4723142 h 5694363"/>
              <a:gd name="connsiteX587" fmla="*/ 2530872 w 6456363"/>
              <a:gd name="connsiteY587" fmla="*/ 4685833 h 5694363"/>
              <a:gd name="connsiteX588" fmla="*/ 2553494 w 6456363"/>
              <a:gd name="connsiteY588" fmla="*/ 4648525 h 5694363"/>
              <a:gd name="connsiteX589" fmla="*/ 2574528 w 6456363"/>
              <a:gd name="connsiteY589" fmla="*/ 4612406 h 5694363"/>
              <a:gd name="connsiteX590" fmla="*/ 2593578 w 6456363"/>
              <a:gd name="connsiteY590" fmla="*/ 4577479 h 5694363"/>
              <a:gd name="connsiteX591" fmla="*/ 2609453 w 6456363"/>
              <a:gd name="connsiteY591" fmla="*/ 4544536 h 5694363"/>
              <a:gd name="connsiteX592" fmla="*/ 2623344 w 6456363"/>
              <a:gd name="connsiteY592" fmla="*/ 4513181 h 5694363"/>
              <a:gd name="connsiteX593" fmla="*/ 2632869 w 6456363"/>
              <a:gd name="connsiteY593" fmla="*/ 4484207 h 5694363"/>
              <a:gd name="connsiteX594" fmla="*/ 2639616 w 6456363"/>
              <a:gd name="connsiteY594" fmla="*/ 4458011 h 5694363"/>
              <a:gd name="connsiteX595" fmla="*/ 2646760 w 6456363"/>
              <a:gd name="connsiteY595" fmla="*/ 4427053 h 5694363"/>
              <a:gd name="connsiteX596" fmla="*/ 2658666 w 6456363"/>
              <a:gd name="connsiteY596" fmla="*/ 4394904 h 5694363"/>
              <a:gd name="connsiteX597" fmla="*/ 2674938 w 6456363"/>
              <a:gd name="connsiteY597" fmla="*/ 4361167 h 5694363"/>
              <a:gd name="connsiteX598" fmla="*/ 2694782 w 6456363"/>
              <a:gd name="connsiteY598" fmla="*/ 4325843 h 5694363"/>
              <a:gd name="connsiteX599" fmla="*/ 2718197 w 6456363"/>
              <a:gd name="connsiteY599" fmla="*/ 4289725 h 5694363"/>
              <a:gd name="connsiteX600" fmla="*/ 2744788 w 6456363"/>
              <a:gd name="connsiteY600" fmla="*/ 4252813 h 5694363"/>
              <a:gd name="connsiteX601" fmla="*/ 2773760 w 6456363"/>
              <a:gd name="connsiteY601" fmla="*/ 4214710 h 5694363"/>
              <a:gd name="connsiteX602" fmla="*/ 2805113 w 6456363"/>
              <a:gd name="connsiteY602" fmla="*/ 4176210 h 5694363"/>
              <a:gd name="connsiteX603" fmla="*/ 2838847 w 6456363"/>
              <a:gd name="connsiteY603" fmla="*/ 4137314 h 5694363"/>
              <a:gd name="connsiteX604" fmla="*/ 2873772 w 6456363"/>
              <a:gd name="connsiteY604" fmla="*/ 4098020 h 5694363"/>
              <a:gd name="connsiteX605" fmla="*/ 2910682 w 6456363"/>
              <a:gd name="connsiteY605" fmla="*/ 4059124 h 5694363"/>
              <a:gd name="connsiteX606" fmla="*/ 2947591 w 6456363"/>
              <a:gd name="connsiteY606" fmla="*/ 4020228 h 5694363"/>
              <a:gd name="connsiteX607" fmla="*/ 2985691 w 6456363"/>
              <a:gd name="connsiteY607" fmla="*/ 3981728 h 5694363"/>
              <a:gd name="connsiteX608" fmla="*/ 3024188 w 6456363"/>
              <a:gd name="connsiteY608" fmla="*/ 3943228 h 5694363"/>
              <a:gd name="connsiteX609" fmla="*/ 3061891 w 6456363"/>
              <a:gd name="connsiteY609" fmla="*/ 3905920 h 5694363"/>
              <a:gd name="connsiteX610" fmla="*/ 3099594 w 6456363"/>
              <a:gd name="connsiteY610" fmla="*/ 3869008 h 5694363"/>
              <a:gd name="connsiteX611" fmla="*/ 3171825 w 6456363"/>
              <a:gd name="connsiteY611" fmla="*/ 3798756 h 5694363"/>
              <a:gd name="connsiteX612" fmla="*/ 3237310 w 6456363"/>
              <a:gd name="connsiteY612" fmla="*/ 3734061 h 5694363"/>
              <a:gd name="connsiteX613" fmla="*/ 3267472 w 6456363"/>
              <a:gd name="connsiteY613" fmla="*/ 3704690 h 5694363"/>
              <a:gd name="connsiteX614" fmla="*/ 3294063 w 6456363"/>
              <a:gd name="connsiteY614" fmla="*/ 3676510 h 5694363"/>
              <a:gd name="connsiteX615" fmla="*/ 3318272 w 6456363"/>
              <a:gd name="connsiteY615" fmla="*/ 3651108 h 5694363"/>
              <a:gd name="connsiteX616" fmla="*/ 3338910 w 6456363"/>
              <a:gd name="connsiteY616" fmla="*/ 3627294 h 5694363"/>
              <a:gd name="connsiteX617" fmla="*/ 3355579 w 6456363"/>
              <a:gd name="connsiteY617" fmla="*/ 3606258 h 5694363"/>
              <a:gd name="connsiteX618" fmla="*/ 3368675 w 6456363"/>
              <a:gd name="connsiteY618" fmla="*/ 3587604 h 5694363"/>
              <a:gd name="connsiteX619" fmla="*/ 3377010 w 6456363"/>
              <a:gd name="connsiteY619" fmla="*/ 3572124 h 5694363"/>
              <a:gd name="connsiteX620" fmla="*/ 3380185 w 6456363"/>
              <a:gd name="connsiteY620" fmla="*/ 3559424 h 5694363"/>
              <a:gd name="connsiteX621" fmla="*/ 3378994 w 6456363"/>
              <a:gd name="connsiteY621" fmla="*/ 3550295 h 5694363"/>
              <a:gd name="connsiteX622" fmla="*/ 3371850 w 6456363"/>
              <a:gd name="connsiteY622" fmla="*/ 3543944 h 5694363"/>
              <a:gd name="connsiteX623" fmla="*/ 3358754 w 6456363"/>
              <a:gd name="connsiteY623" fmla="*/ 3541166 h 5694363"/>
              <a:gd name="connsiteX624" fmla="*/ 3339704 w 6456363"/>
              <a:gd name="connsiteY624" fmla="*/ 3542357 h 5694363"/>
              <a:gd name="connsiteX625" fmla="*/ 3298032 w 6456363"/>
              <a:gd name="connsiteY625" fmla="*/ 3544738 h 5694363"/>
              <a:gd name="connsiteX626" fmla="*/ 3271838 w 6456363"/>
              <a:gd name="connsiteY626" fmla="*/ 3539578 h 5694363"/>
              <a:gd name="connsiteX627" fmla="*/ 3260725 w 6456363"/>
              <a:gd name="connsiteY627" fmla="*/ 3526877 h 5694363"/>
              <a:gd name="connsiteX628" fmla="*/ 3263107 w 6456363"/>
              <a:gd name="connsiteY628" fmla="*/ 3507032 h 5694363"/>
              <a:gd name="connsiteX629" fmla="*/ 3278585 w 6456363"/>
              <a:gd name="connsiteY629" fmla="*/ 3480837 h 5694363"/>
              <a:gd name="connsiteX630" fmla="*/ 3305969 w 6456363"/>
              <a:gd name="connsiteY630" fmla="*/ 3448688 h 5694363"/>
              <a:gd name="connsiteX631" fmla="*/ 3344069 w 6456363"/>
              <a:gd name="connsiteY631" fmla="*/ 3411776 h 5694363"/>
              <a:gd name="connsiteX632" fmla="*/ 3391694 w 6456363"/>
              <a:gd name="connsiteY632" fmla="*/ 3369704 h 5694363"/>
              <a:gd name="connsiteX633" fmla="*/ 3448050 w 6456363"/>
              <a:gd name="connsiteY633" fmla="*/ 3323266 h 5694363"/>
              <a:gd name="connsiteX634" fmla="*/ 3512344 w 6456363"/>
              <a:gd name="connsiteY634" fmla="*/ 3273257 h 5694363"/>
              <a:gd name="connsiteX635" fmla="*/ 3582988 w 6456363"/>
              <a:gd name="connsiteY635" fmla="*/ 3220072 h 5694363"/>
              <a:gd name="connsiteX636" fmla="*/ 3659188 w 6456363"/>
              <a:gd name="connsiteY636" fmla="*/ 3164108 h 5694363"/>
              <a:gd name="connsiteX637" fmla="*/ 3740150 w 6456363"/>
              <a:gd name="connsiteY637" fmla="*/ 3106161 h 5694363"/>
              <a:gd name="connsiteX638" fmla="*/ 3825479 w 6456363"/>
              <a:gd name="connsiteY638" fmla="*/ 3046228 h 5694363"/>
              <a:gd name="connsiteX639" fmla="*/ 3912394 w 6456363"/>
              <a:gd name="connsiteY639" fmla="*/ 2985899 h 5694363"/>
              <a:gd name="connsiteX640" fmla="*/ 4001691 w 6456363"/>
              <a:gd name="connsiteY640" fmla="*/ 2924379 h 5694363"/>
              <a:gd name="connsiteX641" fmla="*/ 4180682 w 6456363"/>
              <a:gd name="connsiteY641" fmla="*/ 2802133 h 5694363"/>
              <a:gd name="connsiteX642" fmla="*/ 4353719 w 6456363"/>
              <a:gd name="connsiteY642" fmla="*/ 2683459 h 5694363"/>
              <a:gd name="connsiteX643" fmla="*/ 4435079 w 6456363"/>
              <a:gd name="connsiteY643" fmla="*/ 2627099 h 5694363"/>
              <a:gd name="connsiteX644" fmla="*/ 4512469 w 6456363"/>
              <a:gd name="connsiteY644" fmla="*/ 2573517 h 5694363"/>
              <a:gd name="connsiteX645" fmla="*/ 4584303 w 6456363"/>
              <a:gd name="connsiteY645" fmla="*/ 2522714 h 5694363"/>
              <a:gd name="connsiteX646" fmla="*/ 4649788 w 6456363"/>
              <a:gd name="connsiteY646" fmla="*/ 2475482 h 5694363"/>
              <a:gd name="connsiteX647" fmla="*/ 4707731 w 6456363"/>
              <a:gd name="connsiteY647" fmla="*/ 2432220 h 5694363"/>
              <a:gd name="connsiteX648" fmla="*/ 4756944 w 6456363"/>
              <a:gd name="connsiteY648" fmla="*/ 2393720 h 5694363"/>
              <a:gd name="connsiteX649" fmla="*/ 4796631 w 6456363"/>
              <a:gd name="connsiteY649" fmla="*/ 2360778 h 5694363"/>
              <a:gd name="connsiteX650" fmla="*/ 4826001 w 6456363"/>
              <a:gd name="connsiteY650" fmla="*/ 2333788 h 5694363"/>
              <a:gd name="connsiteX651" fmla="*/ 4843463 w 6456363"/>
              <a:gd name="connsiteY651" fmla="*/ 2312355 h 5694363"/>
              <a:gd name="connsiteX652" fmla="*/ 4848623 w 6456363"/>
              <a:gd name="connsiteY652" fmla="*/ 2298464 h 5694363"/>
              <a:gd name="connsiteX653" fmla="*/ 4839891 w 6456363"/>
              <a:gd name="connsiteY653" fmla="*/ 2290922 h 5694363"/>
              <a:gd name="connsiteX654" fmla="*/ 4816872 w 6456363"/>
              <a:gd name="connsiteY654" fmla="*/ 2291716 h 5694363"/>
              <a:gd name="connsiteX655" fmla="*/ 4782344 w 6456363"/>
              <a:gd name="connsiteY655" fmla="*/ 2298464 h 5694363"/>
              <a:gd name="connsiteX656" fmla="*/ 4746625 w 6456363"/>
              <a:gd name="connsiteY656" fmla="*/ 2307196 h 5694363"/>
              <a:gd name="connsiteX657" fmla="*/ 4710509 w 6456363"/>
              <a:gd name="connsiteY657" fmla="*/ 2317515 h 5694363"/>
              <a:gd name="connsiteX658" fmla="*/ 4672807 w 6456363"/>
              <a:gd name="connsiteY658" fmla="*/ 2330216 h 5694363"/>
              <a:gd name="connsiteX659" fmla="*/ 4634707 w 6456363"/>
              <a:gd name="connsiteY659" fmla="*/ 2344505 h 5694363"/>
              <a:gd name="connsiteX660" fmla="*/ 4595813 w 6456363"/>
              <a:gd name="connsiteY660" fmla="*/ 2360380 h 5694363"/>
              <a:gd name="connsiteX661" fmla="*/ 4556125 w 6456363"/>
              <a:gd name="connsiteY661" fmla="*/ 2378241 h 5694363"/>
              <a:gd name="connsiteX662" fmla="*/ 4516041 w 6456363"/>
              <a:gd name="connsiteY662" fmla="*/ 2397689 h 5694363"/>
              <a:gd name="connsiteX663" fmla="*/ 4475957 w 6456363"/>
              <a:gd name="connsiteY663" fmla="*/ 2418328 h 5694363"/>
              <a:gd name="connsiteX664" fmla="*/ 4434681 w 6456363"/>
              <a:gd name="connsiteY664" fmla="*/ 2440158 h 5694363"/>
              <a:gd name="connsiteX665" fmla="*/ 4393407 w 6456363"/>
              <a:gd name="connsiteY665" fmla="*/ 2463575 h 5694363"/>
              <a:gd name="connsiteX666" fmla="*/ 4352529 w 6456363"/>
              <a:gd name="connsiteY666" fmla="*/ 2488183 h 5694363"/>
              <a:gd name="connsiteX667" fmla="*/ 4310857 w 6456363"/>
              <a:gd name="connsiteY667" fmla="*/ 2513585 h 5694363"/>
              <a:gd name="connsiteX668" fmla="*/ 4269185 w 6456363"/>
              <a:gd name="connsiteY668" fmla="*/ 2540177 h 5694363"/>
              <a:gd name="connsiteX669" fmla="*/ 4228307 w 6456363"/>
              <a:gd name="connsiteY669" fmla="*/ 2567961 h 5694363"/>
              <a:gd name="connsiteX670" fmla="*/ 4186635 w 6456363"/>
              <a:gd name="connsiteY670" fmla="*/ 2596141 h 5694363"/>
              <a:gd name="connsiteX671" fmla="*/ 4145757 w 6456363"/>
              <a:gd name="connsiteY671" fmla="*/ 2625115 h 5694363"/>
              <a:gd name="connsiteX672" fmla="*/ 4104879 w 6456363"/>
              <a:gd name="connsiteY672" fmla="*/ 2654882 h 5694363"/>
              <a:gd name="connsiteX673" fmla="*/ 4064794 w 6456363"/>
              <a:gd name="connsiteY673" fmla="*/ 2685047 h 5694363"/>
              <a:gd name="connsiteX674" fmla="*/ 4025107 w 6456363"/>
              <a:gd name="connsiteY674" fmla="*/ 2715211 h 5694363"/>
              <a:gd name="connsiteX675" fmla="*/ 3985816 w 6456363"/>
              <a:gd name="connsiteY675" fmla="*/ 2746170 h 5694363"/>
              <a:gd name="connsiteX676" fmla="*/ 3947716 w 6456363"/>
              <a:gd name="connsiteY676" fmla="*/ 2777525 h 5694363"/>
              <a:gd name="connsiteX677" fmla="*/ 3910013 w 6456363"/>
              <a:gd name="connsiteY677" fmla="*/ 2808484 h 5694363"/>
              <a:gd name="connsiteX678" fmla="*/ 3873500 w 6456363"/>
              <a:gd name="connsiteY678" fmla="*/ 2839839 h 5694363"/>
              <a:gd name="connsiteX679" fmla="*/ 3837385 w 6456363"/>
              <a:gd name="connsiteY679" fmla="*/ 2870797 h 5694363"/>
              <a:gd name="connsiteX680" fmla="*/ 3802857 w 6456363"/>
              <a:gd name="connsiteY680" fmla="*/ 2902153 h 5694363"/>
              <a:gd name="connsiteX681" fmla="*/ 3769122 w 6456363"/>
              <a:gd name="connsiteY681" fmla="*/ 2933111 h 5694363"/>
              <a:gd name="connsiteX682" fmla="*/ 3736975 w 6456363"/>
              <a:gd name="connsiteY682" fmla="*/ 2963673 h 5694363"/>
              <a:gd name="connsiteX683" fmla="*/ 3706019 w 6456363"/>
              <a:gd name="connsiteY683" fmla="*/ 2993440 h 5694363"/>
              <a:gd name="connsiteX684" fmla="*/ 3676254 w 6456363"/>
              <a:gd name="connsiteY684" fmla="*/ 3023605 h 5694363"/>
              <a:gd name="connsiteX685" fmla="*/ 3647679 w 6456363"/>
              <a:gd name="connsiteY685" fmla="*/ 3052579 h 5694363"/>
              <a:gd name="connsiteX686" fmla="*/ 3621088 w 6456363"/>
              <a:gd name="connsiteY686" fmla="*/ 3080759 h 5694363"/>
              <a:gd name="connsiteX687" fmla="*/ 3588941 w 6456363"/>
              <a:gd name="connsiteY687" fmla="*/ 3114496 h 5694363"/>
              <a:gd name="connsiteX688" fmla="*/ 3556794 w 6456363"/>
              <a:gd name="connsiteY688" fmla="*/ 3146645 h 5694363"/>
              <a:gd name="connsiteX689" fmla="*/ 3524250 w 6456363"/>
              <a:gd name="connsiteY689" fmla="*/ 3177206 h 5694363"/>
              <a:gd name="connsiteX690" fmla="*/ 3492500 w 6456363"/>
              <a:gd name="connsiteY690" fmla="*/ 3205783 h 5694363"/>
              <a:gd name="connsiteX691" fmla="*/ 3460750 w 6456363"/>
              <a:gd name="connsiteY691" fmla="*/ 3232773 h 5694363"/>
              <a:gd name="connsiteX692" fmla="*/ 3428207 w 6456363"/>
              <a:gd name="connsiteY692" fmla="*/ 3258174 h 5694363"/>
              <a:gd name="connsiteX693" fmla="*/ 3396457 w 6456363"/>
              <a:gd name="connsiteY693" fmla="*/ 3282782 h 5694363"/>
              <a:gd name="connsiteX694" fmla="*/ 3364310 w 6456363"/>
              <a:gd name="connsiteY694" fmla="*/ 3305803 h 5694363"/>
              <a:gd name="connsiteX695" fmla="*/ 3332163 w 6456363"/>
              <a:gd name="connsiteY695" fmla="*/ 3328426 h 5694363"/>
              <a:gd name="connsiteX696" fmla="*/ 3300016 w 6456363"/>
              <a:gd name="connsiteY696" fmla="*/ 3350256 h 5694363"/>
              <a:gd name="connsiteX697" fmla="*/ 3267472 w 6456363"/>
              <a:gd name="connsiteY697" fmla="*/ 3371292 h 5694363"/>
              <a:gd name="connsiteX698" fmla="*/ 3234532 w 6456363"/>
              <a:gd name="connsiteY698" fmla="*/ 3391931 h 5694363"/>
              <a:gd name="connsiteX699" fmla="*/ 3168650 w 6456363"/>
              <a:gd name="connsiteY699" fmla="*/ 3433208 h 5694363"/>
              <a:gd name="connsiteX700" fmla="*/ 3101182 w 6456363"/>
              <a:gd name="connsiteY700" fmla="*/ 3474883 h 5694363"/>
              <a:gd name="connsiteX701" fmla="*/ 3066653 w 6456363"/>
              <a:gd name="connsiteY701" fmla="*/ 3495919 h 5694363"/>
              <a:gd name="connsiteX702" fmla="*/ 3032125 w 6456363"/>
              <a:gd name="connsiteY702" fmla="*/ 3517749 h 5694363"/>
              <a:gd name="connsiteX703" fmla="*/ 2996407 w 6456363"/>
              <a:gd name="connsiteY703" fmla="*/ 3540372 h 5694363"/>
              <a:gd name="connsiteX704" fmla="*/ 2961085 w 6456363"/>
              <a:gd name="connsiteY704" fmla="*/ 3564186 h 5694363"/>
              <a:gd name="connsiteX705" fmla="*/ 2924572 w 6456363"/>
              <a:gd name="connsiteY705" fmla="*/ 3588794 h 5694363"/>
              <a:gd name="connsiteX706" fmla="*/ 2888060 w 6456363"/>
              <a:gd name="connsiteY706" fmla="*/ 3614593 h 5694363"/>
              <a:gd name="connsiteX707" fmla="*/ 2850357 w 6456363"/>
              <a:gd name="connsiteY707" fmla="*/ 3641979 h 5694363"/>
              <a:gd name="connsiteX708" fmla="*/ 2812257 w 6456363"/>
              <a:gd name="connsiteY708" fmla="*/ 3670953 h 5694363"/>
              <a:gd name="connsiteX709" fmla="*/ 2773363 w 6456363"/>
              <a:gd name="connsiteY709" fmla="*/ 3701912 h 5694363"/>
              <a:gd name="connsiteX710" fmla="*/ 2733675 w 6456363"/>
              <a:gd name="connsiteY710" fmla="*/ 3734458 h 5694363"/>
              <a:gd name="connsiteX711" fmla="*/ 2693591 w 6456363"/>
              <a:gd name="connsiteY711" fmla="*/ 3768988 h 5694363"/>
              <a:gd name="connsiteX712" fmla="*/ 2652713 w 6456363"/>
              <a:gd name="connsiteY712" fmla="*/ 3806297 h 5694363"/>
              <a:gd name="connsiteX713" fmla="*/ 2610644 w 6456363"/>
              <a:gd name="connsiteY713" fmla="*/ 3845193 h 5694363"/>
              <a:gd name="connsiteX714" fmla="*/ 2568178 w 6456363"/>
              <a:gd name="connsiteY714" fmla="*/ 3887265 h 5694363"/>
              <a:gd name="connsiteX715" fmla="*/ 2524125 w 6456363"/>
              <a:gd name="connsiteY715" fmla="*/ 3932115 h 5694363"/>
              <a:gd name="connsiteX716" fmla="*/ 2479675 w 6456363"/>
              <a:gd name="connsiteY716" fmla="*/ 3979743 h 5694363"/>
              <a:gd name="connsiteX717" fmla="*/ 2464991 w 6456363"/>
              <a:gd name="connsiteY717" fmla="*/ 3994429 h 5694363"/>
              <a:gd name="connsiteX718" fmla="*/ 2447528 w 6456363"/>
              <a:gd name="connsiteY718" fmla="*/ 4011893 h 5694363"/>
              <a:gd name="connsiteX719" fmla="*/ 2427288 w 6456363"/>
              <a:gd name="connsiteY719" fmla="*/ 4030547 h 5694363"/>
              <a:gd name="connsiteX720" fmla="*/ 2404269 w 6456363"/>
              <a:gd name="connsiteY720" fmla="*/ 4050392 h 5694363"/>
              <a:gd name="connsiteX721" fmla="*/ 2379266 w 6456363"/>
              <a:gd name="connsiteY721" fmla="*/ 4072222 h 5694363"/>
              <a:gd name="connsiteX722" fmla="*/ 2351882 w 6456363"/>
              <a:gd name="connsiteY722" fmla="*/ 4095639 h 5694363"/>
              <a:gd name="connsiteX723" fmla="*/ 2322513 w 6456363"/>
              <a:gd name="connsiteY723" fmla="*/ 4119850 h 5694363"/>
              <a:gd name="connsiteX724" fmla="*/ 2291953 w 6456363"/>
              <a:gd name="connsiteY724" fmla="*/ 4145252 h 5694363"/>
              <a:gd name="connsiteX725" fmla="*/ 2226072 w 6456363"/>
              <a:gd name="connsiteY725" fmla="*/ 4198437 h 5694363"/>
              <a:gd name="connsiteX726" fmla="*/ 2156619 w 6456363"/>
              <a:gd name="connsiteY726" fmla="*/ 4254400 h 5694363"/>
              <a:gd name="connsiteX727" fmla="*/ 2084785 w 6456363"/>
              <a:gd name="connsiteY727" fmla="*/ 4311554 h 5694363"/>
              <a:gd name="connsiteX728" fmla="*/ 2012157 w 6456363"/>
              <a:gd name="connsiteY728" fmla="*/ 4368708 h 5694363"/>
              <a:gd name="connsiteX729" fmla="*/ 1941116 w 6456363"/>
              <a:gd name="connsiteY729" fmla="*/ 4425068 h 5694363"/>
              <a:gd name="connsiteX730" fmla="*/ 1873250 w 6456363"/>
              <a:gd name="connsiteY730" fmla="*/ 4480238 h 5694363"/>
              <a:gd name="connsiteX731" fmla="*/ 1840707 w 6456363"/>
              <a:gd name="connsiteY731" fmla="*/ 4506433 h 5694363"/>
              <a:gd name="connsiteX732" fmla="*/ 1810147 w 6456363"/>
              <a:gd name="connsiteY732" fmla="*/ 4531835 h 5694363"/>
              <a:gd name="connsiteX733" fmla="*/ 1780778 w 6456363"/>
              <a:gd name="connsiteY733" fmla="*/ 4556046 h 5694363"/>
              <a:gd name="connsiteX734" fmla="*/ 1753791 w 6456363"/>
              <a:gd name="connsiteY734" fmla="*/ 4579464 h 5694363"/>
              <a:gd name="connsiteX735" fmla="*/ 1728391 w 6456363"/>
              <a:gd name="connsiteY735" fmla="*/ 4600896 h 5694363"/>
              <a:gd name="connsiteX736" fmla="*/ 1705372 w 6456363"/>
              <a:gd name="connsiteY736" fmla="*/ 4621138 h 5694363"/>
              <a:gd name="connsiteX737" fmla="*/ 1685132 w 6456363"/>
              <a:gd name="connsiteY737" fmla="*/ 4640190 h 5694363"/>
              <a:gd name="connsiteX738" fmla="*/ 1667669 w 6456363"/>
              <a:gd name="connsiteY738" fmla="*/ 4657257 h 5694363"/>
              <a:gd name="connsiteX739" fmla="*/ 1652985 w 6456363"/>
              <a:gd name="connsiteY739" fmla="*/ 4671942 h 5694363"/>
              <a:gd name="connsiteX740" fmla="*/ 1645132 w 6456363"/>
              <a:gd name="connsiteY740" fmla="*/ 4681149 h 5694363"/>
              <a:gd name="connsiteX741" fmla="*/ 1664891 w 6456363"/>
              <a:gd name="connsiteY741" fmla="*/ 4650509 h 5694363"/>
              <a:gd name="connsiteX742" fmla="*/ 1699816 w 6456363"/>
              <a:gd name="connsiteY742" fmla="*/ 4599706 h 5694363"/>
              <a:gd name="connsiteX743" fmla="*/ 1733153 w 6456363"/>
              <a:gd name="connsiteY743" fmla="*/ 4551680 h 5694363"/>
              <a:gd name="connsiteX744" fmla="*/ 1765697 w 6456363"/>
              <a:gd name="connsiteY744" fmla="*/ 4507227 h 5694363"/>
              <a:gd name="connsiteX745" fmla="*/ 1797050 w 6456363"/>
              <a:gd name="connsiteY745" fmla="*/ 4464759 h 5694363"/>
              <a:gd name="connsiteX746" fmla="*/ 1827213 w 6456363"/>
              <a:gd name="connsiteY746" fmla="*/ 4425862 h 5694363"/>
              <a:gd name="connsiteX747" fmla="*/ 1855788 w 6456363"/>
              <a:gd name="connsiteY747" fmla="*/ 4389744 h 5694363"/>
              <a:gd name="connsiteX748" fmla="*/ 1883172 w 6456363"/>
              <a:gd name="connsiteY748" fmla="*/ 4356007 h 5694363"/>
              <a:gd name="connsiteX749" fmla="*/ 1909366 w 6456363"/>
              <a:gd name="connsiteY749" fmla="*/ 4324652 h 5694363"/>
              <a:gd name="connsiteX750" fmla="*/ 1933972 w 6456363"/>
              <a:gd name="connsiteY750" fmla="*/ 4296472 h 5694363"/>
              <a:gd name="connsiteX751" fmla="*/ 1956991 w 6456363"/>
              <a:gd name="connsiteY751" fmla="*/ 4270276 h 5694363"/>
              <a:gd name="connsiteX752" fmla="*/ 1978819 w 6456363"/>
              <a:gd name="connsiteY752" fmla="*/ 4246859 h 5694363"/>
              <a:gd name="connsiteX753" fmla="*/ 2016919 w 6456363"/>
              <a:gd name="connsiteY753" fmla="*/ 4206375 h 5694363"/>
              <a:gd name="connsiteX754" fmla="*/ 2047875 w 6456363"/>
              <a:gd name="connsiteY754" fmla="*/ 4173829 h 5694363"/>
              <a:gd name="connsiteX755" fmla="*/ 2060972 w 6456363"/>
              <a:gd name="connsiteY755" fmla="*/ 4161128 h 5694363"/>
              <a:gd name="connsiteX756" fmla="*/ 2071688 w 6456363"/>
              <a:gd name="connsiteY756" fmla="*/ 4149618 h 5694363"/>
              <a:gd name="connsiteX757" fmla="*/ 2080419 w 6456363"/>
              <a:gd name="connsiteY757" fmla="*/ 4140489 h 5694363"/>
              <a:gd name="connsiteX758" fmla="*/ 2087563 w 6456363"/>
              <a:gd name="connsiteY758" fmla="*/ 4132551 h 5694363"/>
              <a:gd name="connsiteX759" fmla="*/ 2092325 w 6456363"/>
              <a:gd name="connsiteY759" fmla="*/ 4126201 h 5694363"/>
              <a:gd name="connsiteX760" fmla="*/ 2094707 w 6456363"/>
              <a:gd name="connsiteY760" fmla="*/ 4121835 h 5694363"/>
              <a:gd name="connsiteX761" fmla="*/ 2095103 w 6456363"/>
              <a:gd name="connsiteY761" fmla="*/ 4118659 h 5694363"/>
              <a:gd name="connsiteX762" fmla="*/ 2093119 w 6456363"/>
              <a:gd name="connsiteY762" fmla="*/ 4116675 h 5694363"/>
              <a:gd name="connsiteX763" fmla="*/ 2089150 w 6456363"/>
              <a:gd name="connsiteY763" fmla="*/ 4116278 h 5694363"/>
              <a:gd name="connsiteX764" fmla="*/ 2082007 w 6456363"/>
              <a:gd name="connsiteY764" fmla="*/ 4116675 h 5694363"/>
              <a:gd name="connsiteX765" fmla="*/ 2073275 w 6456363"/>
              <a:gd name="connsiteY765" fmla="*/ 4118263 h 5694363"/>
              <a:gd name="connsiteX766" fmla="*/ 2061766 w 6456363"/>
              <a:gd name="connsiteY766" fmla="*/ 4121041 h 5694363"/>
              <a:gd name="connsiteX767" fmla="*/ 2030413 w 6456363"/>
              <a:gd name="connsiteY767" fmla="*/ 4129773 h 5694363"/>
              <a:gd name="connsiteX768" fmla="*/ 1989138 w 6456363"/>
              <a:gd name="connsiteY768" fmla="*/ 4140886 h 5694363"/>
              <a:gd name="connsiteX769" fmla="*/ 1968897 w 6456363"/>
              <a:gd name="connsiteY769" fmla="*/ 4144061 h 5694363"/>
              <a:gd name="connsiteX770" fmla="*/ 1953816 w 6456363"/>
              <a:gd name="connsiteY770" fmla="*/ 4142870 h 5694363"/>
              <a:gd name="connsiteX771" fmla="*/ 1943894 w 6456363"/>
              <a:gd name="connsiteY771" fmla="*/ 4137711 h 5694363"/>
              <a:gd name="connsiteX772" fmla="*/ 1937544 w 6456363"/>
              <a:gd name="connsiteY772" fmla="*/ 4128185 h 5694363"/>
              <a:gd name="connsiteX773" fmla="*/ 1935957 w 6456363"/>
              <a:gd name="connsiteY773" fmla="*/ 4114690 h 5694363"/>
              <a:gd name="connsiteX774" fmla="*/ 1937544 w 6456363"/>
              <a:gd name="connsiteY774" fmla="*/ 4097624 h 5694363"/>
              <a:gd name="connsiteX775" fmla="*/ 1942703 w 6456363"/>
              <a:gd name="connsiteY775" fmla="*/ 4078572 h 5694363"/>
              <a:gd name="connsiteX776" fmla="*/ 1950641 w 6456363"/>
              <a:gd name="connsiteY776" fmla="*/ 4056346 h 5694363"/>
              <a:gd name="connsiteX777" fmla="*/ 1960960 w 6456363"/>
              <a:gd name="connsiteY777" fmla="*/ 4031738 h 5694363"/>
              <a:gd name="connsiteX778" fmla="*/ 1973660 w 6456363"/>
              <a:gd name="connsiteY778" fmla="*/ 4005542 h 5694363"/>
              <a:gd name="connsiteX779" fmla="*/ 1987947 w 6456363"/>
              <a:gd name="connsiteY779" fmla="*/ 3977759 h 5694363"/>
              <a:gd name="connsiteX780" fmla="*/ 2003425 w 6456363"/>
              <a:gd name="connsiteY780" fmla="*/ 3948785 h 5694363"/>
              <a:gd name="connsiteX781" fmla="*/ 2037160 w 6456363"/>
              <a:gd name="connsiteY781" fmla="*/ 3888853 h 5694363"/>
              <a:gd name="connsiteX782" fmla="*/ 2072085 w 6456363"/>
              <a:gd name="connsiteY782" fmla="*/ 3828920 h 5694363"/>
              <a:gd name="connsiteX783" fmla="*/ 2088753 w 6456363"/>
              <a:gd name="connsiteY783" fmla="*/ 3799550 h 5694363"/>
              <a:gd name="connsiteX784" fmla="*/ 2104628 w 6456363"/>
              <a:gd name="connsiteY784" fmla="*/ 3771370 h 5694363"/>
              <a:gd name="connsiteX785" fmla="*/ 2119313 w 6456363"/>
              <a:gd name="connsiteY785" fmla="*/ 3744380 h 5694363"/>
              <a:gd name="connsiteX786" fmla="*/ 2132807 w 6456363"/>
              <a:gd name="connsiteY786" fmla="*/ 3719375 h 5694363"/>
              <a:gd name="connsiteX787" fmla="*/ 2143522 w 6456363"/>
              <a:gd name="connsiteY787" fmla="*/ 3696355 h 5694363"/>
              <a:gd name="connsiteX788" fmla="*/ 2152253 w 6456363"/>
              <a:gd name="connsiteY788" fmla="*/ 3676113 h 5694363"/>
              <a:gd name="connsiteX789" fmla="*/ 2158603 w 6456363"/>
              <a:gd name="connsiteY789" fmla="*/ 3658252 h 5694363"/>
              <a:gd name="connsiteX790" fmla="*/ 2161382 w 6456363"/>
              <a:gd name="connsiteY790" fmla="*/ 3643567 h 5694363"/>
              <a:gd name="connsiteX791" fmla="*/ 2160588 w 6456363"/>
              <a:gd name="connsiteY791" fmla="*/ 3632454 h 5694363"/>
              <a:gd name="connsiteX792" fmla="*/ 2155825 w 6456363"/>
              <a:gd name="connsiteY792" fmla="*/ 3625706 h 5694363"/>
              <a:gd name="connsiteX793" fmla="*/ 2147094 w 6456363"/>
              <a:gd name="connsiteY793" fmla="*/ 3622531 h 5694363"/>
              <a:gd name="connsiteX794" fmla="*/ 2133997 w 6456363"/>
              <a:gd name="connsiteY794" fmla="*/ 3624119 h 5694363"/>
              <a:gd name="connsiteX795" fmla="*/ 2115344 w 6456363"/>
              <a:gd name="connsiteY795" fmla="*/ 3631263 h 5694363"/>
              <a:gd name="connsiteX796" fmla="*/ 2091532 w 6456363"/>
              <a:gd name="connsiteY796" fmla="*/ 3643170 h 5694363"/>
              <a:gd name="connsiteX797" fmla="*/ 2062163 w 6456363"/>
              <a:gd name="connsiteY797" fmla="*/ 3661031 h 5694363"/>
              <a:gd name="connsiteX798" fmla="*/ 2026444 w 6456363"/>
              <a:gd name="connsiteY798" fmla="*/ 3685242 h 5694363"/>
              <a:gd name="connsiteX799" fmla="*/ 1984772 w 6456363"/>
              <a:gd name="connsiteY799" fmla="*/ 3713422 h 5694363"/>
              <a:gd name="connsiteX800" fmla="*/ 1951038 w 6456363"/>
              <a:gd name="connsiteY800" fmla="*/ 3735648 h 5694363"/>
              <a:gd name="connsiteX801" fmla="*/ 1923653 w 6456363"/>
              <a:gd name="connsiteY801" fmla="*/ 3752318 h 5694363"/>
              <a:gd name="connsiteX802" fmla="*/ 1902619 w 6456363"/>
              <a:gd name="connsiteY802" fmla="*/ 3763432 h 5694363"/>
              <a:gd name="connsiteX803" fmla="*/ 1887141 w 6456363"/>
              <a:gd name="connsiteY803" fmla="*/ 3769782 h 5694363"/>
              <a:gd name="connsiteX804" fmla="*/ 1877616 w 6456363"/>
              <a:gd name="connsiteY804" fmla="*/ 3771766 h 5694363"/>
              <a:gd name="connsiteX805" fmla="*/ 1872060 w 6456363"/>
              <a:gd name="connsiteY805" fmla="*/ 3769782 h 5694363"/>
              <a:gd name="connsiteX806" fmla="*/ 1871266 w 6456363"/>
              <a:gd name="connsiteY806" fmla="*/ 3764225 h 5694363"/>
              <a:gd name="connsiteX807" fmla="*/ 1873647 w 6456363"/>
              <a:gd name="connsiteY807" fmla="*/ 3755493 h 5694363"/>
              <a:gd name="connsiteX808" fmla="*/ 1879600 w 6456363"/>
              <a:gd name="connsiteY808" fmla="*/ 3743586 h 5694363"/>
              <a:gd name="connsiteX809" fmla="*/ 1887935 w 6456363"/>
              <a:gd name="connsiteY809" fmla="*/ 3729298 h 5694363"/>
              <a:gd name="connsiteX810" fmla="*/ 1899047 w 6456363"/>
              <a:gd name="connsiteY810" fmla="*/ 3713025 h 5694363"/>
              <a:gd name="connsiteX811" fmla="*/ 1925241 w 6456363"/>
              <a:gd name="connsiteY811" fmla="*/ 3676510 h 5694363"/>
              <a:gd name="connsiteX812" fmla="*/ 1954213 w 6456363"/>
              <a:gd name="connsiteY812" fmla="*/ 3636820 h 5694363"/>
              <a:gd name="connsiteX813" fmla="*/ 1968897 w 6456363"/>
              <a:gd name="connsiteY813" fmla="*/ 3616578 h 5694363"/>
              <a:gd name="connsiteX814" fmla="*/ 1981994 w 6456363"/>
              <a:gd name="connsiteY814" fmla="*/ 3596732 h 5694363"/>
              <a:gd name="connsiteX815" fmla="*/ 1994694 w 6456363"/>
              <a:gd name="connsiteY815" fmla="*/ 3578078 h 5694363"/>
              <a:gd name="connsiteX816" fmla="*/ 2004616 w 6456363"/>
              <a:gd name="connsiteY816" fmla="*/ 3560614 h 5694363"/>
              <a:gd name="connsiteX817" fmla="*/ 2012950 w 6456363"/>
              <a:gd name="connsiteY817" fmla="*/ 3544341 h 5694363"/>
              <a:gd name="connsiteX818" fmla="*/ 2018110 w 6456363"/>
              <a:gd name="connsiteY818" fmla="*/ 3530847 h 5694363"/>
              <a:gd name="connsiteX819" fmla="*/ 2020094 w 6456363"/>
              <a:gd name="connsiteY819" fmla="*/ 3519336 h 5694363"/>
              <a:gd name="connsiteX820" fmla="*/ 2018110 w 6456363"/>
              <a:gd name="connsiteY820" fmla="*/ 3510604 h 5694363"/>
              <a:gd name="connsiteX821" fmla="*/ 2011363 w 6456363"/>
              <a:gd name="connsiteY821" fmla="*/ 3505445 h 5694363"/>
              <a:gd name="connsiteX822" fmla="*/ 2000250 w 6456363"/>
              <a:gd name="connsiteY822" fmla="*/ 3504254 h 5694363"/>
              <a:gd name="connsiteX823" fmla="*/ 1983582 w 6456363"/>
              <a:gd name="connsiteY823" fmla="*/ 3506635 h 5694363"/>
              <a:gd name="connsiteX824" fmla="*/ 1960960 w 6456363"/>
              <a:gd name="connsiteY824" fmla="*/ 3513383 h 5694363"/>
              <a:gd name="connsiteX825" fmla="*/ 1932385 w 6456363"/>
              <a:gd name="connsiteY825" fmla="*/ 3525687 h 5694363"/>
              <a:gd name="connsiteX826" fmla="*/ 1897063 w 6456363"/>
              <a:gd name="connsiteY826" fmla="*/ 3542754 h 5694363"/>
              <a:gd name="connsiteX827" fmla="*/ 1853803 w 6456363"/>
              <a:gd name="connsiteY827" fmla="*/ 3565774 h 5694363"/>
              <a:gd name="connsiteX828" fmla="*/ 1802607 w 6456363"/>
              <a:gd name="connsiteY828" fmla="*/ 3594748 h 5694363"/>
              <a:gd name="connsiteX829" fmla="*/ 1784350 w 6456363"/>
              <a:gd name="connsiteY829" fmla="*/ 3605067 h 5694363"/>
              <a:gd name="connsiteX830" fmla="*/ 1737916 w 6456363"/>
              <a:gd name="connsiteY830" fmla="*/ 3630072 h 5694363"/>
              <a:gd name="connsiteX831" fmla="*/ 1669257 w 6456363"/>
              <a:gd name="connsiteY831" fmla="*/ 3666587 h 5694363"/>
              <a:gd name="connsiteX832" fmla="*/ 1583135 w 6456363"/>
              <a:gd name="connsiteY832" fmla="*/ 3712231 h 5694363"/>
              <a:gd name="connsiteX833" fmla="*/ 1535113 w 6456363"/>
              <a:gd name="connsiteY833" fmla="*/ 3737236 h 5694363"/>
              <a:gd name="connsiteX834" fmla="*/ 1484313 w 6456363"/>
              <a:gd name="connsiteY834" fmla="*/ 3763432 h 5694363"/>
              <a:gd name="connsiteX835" fmla="*/ 1431528 w 6456363"/>
              <a:gd name="connsiteY835" fmla="*/ 3790024 h 5694363"/>
              <a:gd name="connsiteX836" fmla="*/ 1377553 w 6456363"/>
              <a:gd name="connsiteY836" fmla="*/ 3817013 h 5694363"/>
              <a:gd name="connsiteX837" fmla="*/ 1322785 w 6456363"/>
              <a:gd name="connsiteY837" fmla="*/ 3843606 h 5694363"/>
              <a:gd name="connsiteX838" fmla="*/ 1268413 w 6456363"/>
              <a:gd name="connsiteY838" fmla="*/ 3870198 h 5694363"/>
              <a:gd name="connsiteX839" fmla="*/ 1214041 w 6456363"/>
              <a:gd name="connsiteY839" fmla="*/ 3895600 h 5694363"/>
              <a:gd name="connsiteX840" fmla="*/ 1160860 w 6456363"/>
              <a:gd name="connsiteY840" fmla="*/ 3919811 h 5694363"/>
              <a:gd name="connsiteX841" fmla="*/ 1110060 w 6456363"/>
              <a:gd name="connsiteY841" fmla="*/ 3942038 h 5694363"/>
              <a:gd name="connsiteX842" fmla="*/ 1061244 w 6456363"/>
              <a:gd name="connsiteY842" fmla="*/ 3962677 h 5694363"/>
              <a:gd name="connsiteX843" fmla="*/ 1015603 w 6456363"/>
              <a:gd name="connsiteY843" fmla="*/ 3980934 h 5694363"/>
              <a:gd name="connsiteX844" fmla="*/ 973535 w 6456363"/>
              <a:gd name="connsiteY844" fmla="*/ 3996016 h 5694363"/>
              <a:gd name="connsiteX845" fmla="*/ 936228 w 6456363"/>
              <a:gd name="connsiteY845" fmla="*/ 4008320 h 5694363"/>
              <a:gd name="connsiteX846" fmla="*/ 903685 w 6456363"/>
              <a:gd name="connsiteY846" fmla="*/ 4016655 h 5694363"/>
              <a:gd name="connsiteX847" fmla="*/ 875903 w 6456363"/>
              <a:gd name="connsiteY847" fmla="*/ 4021021 h 5694363"/>
              <a:gd name="connsiteX848" fmla="*/ 854869 w 6456363"/>
              <a:gd name="connsiteY848" fmla="*/ 4021418 h 5694363"/>
              <a:gd name="connsiteX849" fmla="*/ 840978 w 6456363"/>
              <a:gd name="connsiteY849" fmla="*/ 4017052 h 5694363"/>
              <a:gd name="connsiteX850" fmla="*/ 834232 w 6456363"/>
              <a:gd name="connsiteY850" fmla="*/ 4007527 h 5694363"/>
              <a:gd name="connsiteX851" fmla="*/ 835819 w 6456363"/>
              <a:gd name="connsiteY851" fmla="*/ 3992444 h 5694363"/>
              <a:gd name="connsiteX852" fmla="*/ 845344 w 6456363"/>
              <a:gd name="connsiteY852" fmla="*/ 3971409 h 5694363"/>
              <a:gd name="connsiteX853" fmla="*/ 864791 w 6456363"/>
              <a:gd name="connsiteY853" fmla="*/ 3944419 h 5694363"/>
              <a:gd name="connsiteX854" fmla="*/ 893763 w 6456363"/>
              <a:gd name="connsiteY854" fmla="*/ 3911079 h 5694363"/>
              <a:gd name="connsiteX855" fmla="*/ 933450 w 6456363"/>
              <a:gd name="connsiteY855" fmla="*/ 3870198 h 5694363"/>
              <a:gd name="connsiteX856" fmla="*/ 984250 w 6456363"/>
              <a:gd name="connsiteY856" fmla="*/ 3821776 h 5694363"/>
              <a:gd name="connsiteX857" fmla="*/ 949325 w 6456363"/>
              <a:gd name="connsiteY857" fmla="*/ 3812647 h 5694363"/>
              <a:gd name="connsiteX858" fmla="*/ 910432 w 6456363"/>
              <a:gd name="connsiteY858" fmla="*/ 3809472 h 5694363"/>
              <a:gd name="connsiteX859" fmla="*/ 867569 w 6456363"/>
              <a:gd name="connsiteY859" fmla="*/ 3811060 h 5694363"/>
              <a:gd name="connsiteX860" fmla="*/ 821532 w 6456363"/>
              <a:gd name="connsiteY860" fmla="*/ 3817013 h 5694363"/>
              <a:gd name="connsiteX861" fmla="*/ 772319 w 6456363"/>
              <a:gd name="connsiteY861" fmla="*/ 3827730 h 5694363"/>
              <a:gd name="connsiteX862" fmla="*/ 721122 w 6456363"/>
              <a:gd name="connsiteY862" fmla="*/ 3841621 h 5694363"/>
              <a:gd name="connsiteX863" fmla="*/ 667941 w 6456363"/>
              <a:gd name="connsiteY863" fmla="*/ 3858688 h 5694363"/>
              <a:gd name="connsiteX864" fmla="*/ 613569 w 6456363"/>
              <a:gd name="connsiteY864" fmla="*/ 3878136 h 5694363"/>
              <a:gd name="connsiteX865" fmla="*/ 558403 w 6456363"/>
              <a:gd name="connsiteY865" fmla="*/ 3899172 h 5694363"/>
              <a:gd name="connsiteX866" fmla="*/ 503238 w 6456363"/>
              <a:gd name="connsiteY866" fmla="*/ 3921796 h 5694363"/>
              <a:gd name="connsiteX867" fmla="*/ 448469 w 6456363"/>
              <a:gd name="connsiteY867" fmla="*/ 3945610 h 5694363"/>
              <a:gd name="connsiteX868" fmla="*/ 394097 w 6456363"/>
              <a:gd name="connsiteY868" fmla="*/ 3969424 h 5694363"/>
              <a:gd name="connsiteX869" fmla="*/ 290513 w 6456363"/>
              <a:gd name="connsiteY869" fmla="*/ 4016655 h 5694363"/>
              <a:gd name="connsiteX870" fmla="*/ 196453 w 6456363"/>
              <a:gd name="connsiteY870" fmla="*/ 4058330 h 5694363"/>
              <a:gd name="connsiteX871" fmla="*/ 154385 w 6456363"/>
              <a:gd name="connsiteY871" fmla="*/ 4075794 h 5694363"/>
              <a:gd name="connsiteX872" fmla="*/ 116285 w 6456363"/>
              <a:gd name="connsiteY872" fmla="*/ 4090876 h 5694363"/>
              <a:gd name="connsiteX873" fmla="*/ 82550 w 6456363"/>
              <a:gd name="connsiteY873" fmla="*/ 4102386 h 5694363"/>
              <a:gd name="connsiteX874" fmla="*/ 53975 w 6456363"/>
              <a:gd name="connsiteY874" fmla="*/ 4109531 h 5694363"/>
              <a:gd name="connsiteX875" fmla="*/ 30957 w 6456363"/>
              <a:gd name="connsiteY875" fmla="*/ 4112706 h 5694363"/>
              <a:gd name="connsiteX876" fmla="*/ 13891 w 6456363"/>
              <a:gd name="connsiteY876" fmla="*/ 4110721 h 5694363"/>
              <a:gd name="connsiteX877" fmla="*/ 3175 w 6456363"/>
              <a:gd name="connsiteY877" fmla="*/ 4103180 h 5694363"/>
              <a:gd name="connsiteX878" fmla="*/ 0 w 6456363"/>
              <a:gd name="connsiteY878" fmla="*/ 4089289 h 5694363"/>
              <a:gd name="connsiteX879" fmla="*/ 4366 w 6456363"/>
              <a:gd name="connsiteY879" fmla="*/ 4068650 h 5694363"/>
              <a:gd name="connsiteX880" fmla="*/ 16669 w 6456363"/>
              <a:gd name="connsiteY880" fmla="*/ 4041263 h 5694363"/>
              <a:gd name="connsiteX881" fmla="*/ 37703 w 6456363"/>
              <a:gd name="connsiteY881" fmla="*/ 4006336 h 5694363"/>
              <a:gd name="connsiteX882" fmla="*/ 67866 w 6456363"/>
              <a:gd name="connsiteY882" fmla="*/ 3962677 h 5694363"/>
              <a:gd name="connsiteX883" fmla="*/ 107553 w 6456363"/>
              <a:gd name="connsiteY883" fmla="*/ 3910682 h 5694363"/>
              <a:gd name="connsiteX884" fmla="*/ 158353 w 6456363"/>
              <a:gd name="connsiteY884" fmla="*/ 3848766 h 5694363"/>
              <a:gd name="connsiteX885" fmla="*/ 219075 w 6456363"/>
              <a:gd name="connsiteY885" fmla="*/ 3777720 h 5694363"/>
              <a:gd name="connsiteX886" fmla="*/ 291307 w 6456363"/>
              <a:gd name="connsiteY886" fmla="*/ 3695958 h 5694363"/>
              <a:gd name="connsiteX887" fmla="*/ 352425 w 6456363"/>
              <a:gd name="connsiteY887" fmla="*/ 3630866 h 5694363"/>
              <a:gd name="connsiteX888" fmla="*/ 417116 w 6456363"/>
              <a:gd name="connsiteY888" fmla="*/ 3565377 h 5694363"/>
              <a:gd name="connsiteX889" fmla="*/ 486172 w 6456363"/>
              <a:gd name="connsiteY889" fmla="*/ 3500682 h 5694363"/>
              <a:gd name="connsiteX890" fmla="*/ 558800 w 6456363"/>
              <a:gd name="connsiteY890" fmla="*/ 3435987 h 5694363"/>
              <a:gd name="connsiteX891" fmla="*/ 634603 w 6456363"/>
              <a:gd name="connsiteY891" fmla="*/ 3371292 h 5694363"/>
              <a:gd name="connsiteX892" fmla="*/ 713582 w 6456363"/>
              <a:gd name="connsiteY892" fmla="*/ 3307390 h 5694363"/>
              <a:gd name="connsiteX893" fmla="*/ 794941 w 6456363"/>
              <a:gd name="connsiteY893" fmla="*/ 3243092 h 5694363"/>
              <a:gd name="connsiteX894" fmla="*/ 878285 w 6456363"/>
              <a:gd name="connsiteY894" fmla="*/ 3179588 h 5694363"/>
              <a:gd name="connsiteX895" fmla="*/ 964407 w 6456363"/>
              <a:gd name="connsiteY895" fmla="*/ 3116083 h 5694363"/>
              <a:gd name="connsiteX896" fmla="*/ 1051719 w 6456363"/>
              <a:gd name="connsiteY896" fmla="*/ 3052976 h 5694363"/>
              <a:gd name="connsiteX897" fmla="*/ 1139825 w 6456363"/>
              <a:gd name="connsiteY897" fmla="*/ 2989868 h 5694363"/>
              <a:gd name="connsiteX898" fmla="*/ 1229122 w 6456363"/>
              <a:gd name="connsiteY898" fmla="*/ 2927554 h 5694363"/>
              <a:gd name="connsiteX899" fmla="*/ 1319213 w 6456363"/>
              <a:gd name="connsiteY899" fmla="*/ 2864844 h 5694363"/>
              <a:gd name="connsiteX900" fmla="*/ 1408907 w 6456363"/>
              <a:gd name="connsiteY900" fmla="*/ 2802927 h 5694363"/>
              <a:gd name="connsiteX901" fmla="*/ 1498997 w 6456363"/>
              <a:gd name="connsiteY901" fmla="*/ 2741010 h 5694363"/>
              <a:gd name="connsiteX902" fmla="*/ 1588691 w 6456363"/>
              <a:gd name="connsiteY902" fmla="*/ 2679887 h 5694363"/>
              <a:gd name="connsiteX903" fmla="*/ 1677988 w 6456363"/>
              <a:gd name="connsiteY903" fmla="*/ 2618764 h 5694363"/>
              <a:gd name="connsiteX904" fmla="*/ 1765300 w 6456363"/>
              <a:gd name="connsiteY904" fmla="*/ 2558435 h 5694363"/>
              <a:gd name="connsiteX905" fmla="*/ 1851819 w 6456363"/>
              <a:gd name="connsiteY905" fmla="*/ 2498503 h 5694363"/>
              <a:gd name="connsiteX906" fmla="*/ 1936353 w 6456363"/>
              <a:gd name="connsiteY906" fmla="*/ 2438173 h 5694363"/>
              <a:gd name="connsiteX907" fmla="*/ 2018903 w 6456363"/>
              <a:gd name="connsiteY907" fmla="*/ 2379035 h 5694363"/>
              <a:gd name="connsiteX908" fmla="*/ 2098675 w 6456363"/>
              <a:gd name="connsiteY908" fmla="*/ 2319896 h 5694363"/>
              <a:gd name="connsiteX909" fmla="*/ 2176066 w 6456363"/>
              <a:gd name="connsiteY909" fmla="*/ 2261155 h 5694363"/>
              <a:gd name="connsiteX910" fmla="*/ 2249885 w 6456363"/>
              <a:gd name="connsiteY910" fmla="*/ 2203207 h 5694363"/>
              <a:gd name="connsiteX911" fmla="*/ 2320925 w 6456363"/>
              <a:gd name="connsiteY911" fmla="*/ 2145656 h 5694363"/>
              <a:gd name="connsiteX912" fmla="*/ 2387600 w 6456363"/>
              <a:gd name="connsiteY912" fmla="*/ 2088105 h 5694363"/>
              <a:gd name="connsiteX913" fmla="*/ 2450703 w 6456363"/>
              <a:gd name="connsiteY913" fmla="*/ 2031348 h 5694363"/>
              <a:gd name="connsiteX914" fmla="*/ 2509044 w 6456363"/>
              <a:gd name="connsiteY914" fmla="*/ 1974988 h 5694363"/>
              <a:gd name="connsiteX915" fmla="*/ 2562225 w 6456363"/>
              <a:gd name="connsiteY915" fmla="*/ 1919422 h 5694363"/>
              <a:gd name="connsiteX916" fmla="*/ 2611041 w 6456363"/>
              <a:gd name="connsiteY916" fmla="*/ 1863855 h 5694363"/>
              <a:gd name="connsiteX917" fmla="*/ 2653903 w 6456363"/>
              <a:gd name="connsiteY917" fmla="*/ 1809083 h 5694363"/>
              <a:gd name="connsiteX918" fmla="*/ 2691210 w 6456363"/>
              <a:gd name="connsiteY918" fmla="*/ 1754707 h 5694363"/>
              <a:gd name="connsiteX919" fmla="*/ 2708275 w 6456363"/>
              <a:gd name="connsiteY919" fmla="*/ 1722955 h 5694363"/>
              <a:gd name="connsiteX920" fmla="*/ 2713832 w 6456363"/>
              <a:gd name="connsiteY920" fmla="*/ 1700331 h 5694363"/>
              <a:gd name="connsiteX921" fmla="*/ 2707878 w 6456363"/>
              <a:gd name="connsiteY921" fmla="*/ 1686440 h 5694363"/>
              <a:gd name="connsiteX922" fmla="*/ 2692797 w 6456363"/>
              <a:gd name="connsiteY922" fmla="*/ 1680883 h 5694363"/>
              <a:gd name="connsiteX923" fmla="*/ 2668191 w 6456363"/>
              <a:gd name="connsiteY923" fmla="*/ 1682471 h 5694363"/>
              <a:gd name="connsiteX924" fmla="*/ 2635647 w 6456363"/>
              <a:gd name="connsiteY924" fmla="*/ 1690806 h 5694363"/>
              <a:gd name="connsiteX925" fmla="*/ 2595960 w 6456363"/>
              <a:gd name="connsiteY925" fmla="*/ 1705094 h 5694363"/>
              <a:gd name="connsiteX926" fmla="*/ 2549922 w 6456363"/>
              <a:gd name="connsiteY926" fmla="*/ 1724542 h 5694363"/>
              <a:gd name="connsiteX927" fmla="*/ 2499122 w 6456363"/>
              <a:gd name="connsiteY927" fmla="*/ 1748357 h 5694363"/>
              <a:gd name="connsiteX928" fmla="*/ 2443163 w 6456363"/>
              <a:gd name="connsiteY928" fmla="*/ 1775743 h 5694363"/>
              <a:gd name="connsiteX929" fmla="*/ 2384425 w 6456363"/>
              <a:gd name="connsiteY929" fmla="*/ 1806701 h 5694363"/>
              <a:gd name="connsiteX930" fmla="*/ 2322513 w 6456363"/>
              <a:gd name="connsiteY930" fmla="*/ 1839644 h 5694363"/>
              <a:gd name="connsiteX931" fmla="*/ 2259807 w 6456363"/>
              <a:gd name="connsiteY931" fmla="*/ 1874572 h 5694363"/>
              <a:gd name="connsiteX932" fmla="*/ 2195910 w 6456363"/>
              <a:gd name="connsiteY932" fmla="*/ 1910293 h 5694363"/>
              <a:gd name="connsiteX933" fmla="*/ 2132807 w 6456363"/>
              <a:gd name="connsiteY933" fmla="*/ 1946808 h 5694363"/>
              <a:gd name="connsiteX934" fmla="*/ 2070100 w 6456363"/>
              <a:gd name="connsiteY934" fmla="*/ 1982529 h 5694363"/>
              <a:gd name="connsiteX935" fmla="*/ 2009775 w 6456363"/>
              <a:gd name="connsiteY935" fmla="*/ 2016663 h 5694363"/>
              <a:gd name="connsiteX936" fmla="*/ 1953022 w 6456363"/>
              <a:gd name="connsiteY936" fmla="*/ 2050003 h 5694363"/>
              <a:gd name="connsiteX937" fmla="*/ 1899841 w 6456363"/>
              <a:gd name="connsiteY937" fmla="*/ 2080167 h 5694363"/>
              <a:gd name="connsiteX938" fmla="*/ 1851819 w 6456363"/>
              <a:gd name="connsiteY938" fmla="*/ 2107157 h 5694363"/>
              <a:gd name="connsiteX939" fmla="*/ 1809353 w 6456363"/>
              <a:gd name="connsiteY939" fmla="*/ 2130574 h 5694363"/>
              <a:gd name="connsiteX940" fmla="*/ 1773635 w 6456363"/>
              <a:gd name="connsiteY940" fmla="*/ 2149228 h 5694363"/>
              <a:gd name="connsiteX941" fmla="*/ 1745457 w 6456363"/>
              <a:gd name="connsiteY941" fmla="*/ 2162326 h 5694363"/>
              <a:gd name="connsiteX942" fmla="*/ 1726821 w 6456363"/>
              <a:gd name="connsiteY942" fmla="*/ 2169315 h 5694363"/>
              <a:gd name="connsiteX943" fmla="*/ 1735932 w 6456363"/>
              <a:gd name="connsiteY943" fmla="*/ 2148434 h 5694363"/>
              <a:gd name="connsiteX944" fmla="*/ 1745722 w 6456363"/>
              <a:gd name="connsiteY944" fmla="*/ 2132558 h 5694363"/>
              <a:gd name="connsiteX945" fmla="*/ 1753791 w 6456363"/>
              <a:gd name="connsiteY945" fmla="*/ 2124620 h 5694363"/>
              <a:gd name="connsiteX946" fmla="*/ 1791097 w 6456363"/>
              <a:gd name="connsiteY946" fmla="*/ 2090884 h 5694363"/>
              <a:gd name="connsiteX947" fmla="*/ 1843485 w 6456363"/>
              <a:gd name="connsiteY947" fmla="*/ 2047621 h 5694363"/>
              <a:gd name="connsiteX948" fmla="*/ 1910160 w 6456363"/>
              <a:gd name="connsiteY948" fmla="*/ 1992849 h 5694363"/>
              <a:gd name="connsiteX949" fmla="*/ 1993107 w 6456363"/>
              <a:gd name="connsiteY949" fmla="*/ 1926963 h 5694363"/>
              <a:gd name="connsiteX950" fmla="*/ 2058591 w 6456363"/>
              <a:gd name="connsiteY950" fmla="*/ 1874572 h 5694363"/>
              <a:gd name="connsiteX951" fmla="*/ 2114550 w 6456363"/>
              <a:gd name="connsiteY951" fmla="*/ 1829325 h 5694363"/>
              <a:gd name="connsiteX952" fmla="*/ 2161382 w 6456363"/>
              <a:gd name="connsiteY952" fmla="*/ 1790825 h 5694363"/>
              <a:gd name="connsiteX953" fmla="*/ 2198688 w 6456363"/>
              <a:gd name="connsiteY953" fmla="*/ 1758676 h 5694363"/>
              <a:gd name="connsiteX954" fmla="*/ 2228057 w 6456363"/>
              <a:gd name="connsiteY954" fmla="*/ 1732877 h 5694363"/>
              <a:gd name="connsiteX955" fmla="*/ 2249885 w 6456363"/>
              <a:gd name="connsiteY955" fmla="*/ 1712635 h 5694363"/>
              <a:gd name="connsiteX956" fmla="*/ 2264172 w 6456363"/>
              <a:gd name="connsiteY956" fmla="*/ 1698347 h 5694363"/>
              <a:gd name="connsiteX957" fmla="*/ 2271713 w 6456363"/>
              <a:gd name="connsiteY957" fmla="*/ 1688821 h 5694363"/>
              <a:gd name="connsiteX958" fmla="*/ 2272903 w 6456363"/>
              <a:gd name="connsiteY958" fmla="*/ 1684455 h 5694363"/>
              <a:gd name="connsiteX959" fmla="*/ 2268141 w 6456363"/>
              <a:gd name="connsiteY959" fmla="*/ 1684455 h 5694363"/>
              <a:gd name="connsiteX960" fmla="*/ 2258616 w 6456363"/>
              <a:gd name="connsiteY960" fmla="*/ 1688424 h 5694363"/>
              <a:gd name="connsiteX961" fmla="*/ 2243535 w 6456363"/>
              <a:gd name="connsiteY961" fmla="*/ 1697156 h 5694363"/>
              <a:gd name="connsiteX962" fmla="*/ 2224485 w 6456363"/>
              <a:gd name="connsiteY962" fmla="*/ 1708666 h 5694363"/>
              <a:gd name="connsiteX963" fmla="*/ 2201863 w 6456363"/>
              <a:gd name="connsiteY963" fmla="*/ 1723749 h 5694363"/>
              <a:gd name="connsiteX964" fmla="*/ 2176066 w 6456363"/>
              <a:gd name="connsiteY964" fmla="*/ 1741609 h 5694363"/>
              <a:gd name="connsiteX965" fmla="*/ 2147094 w 6456363"/>
              <a:gd name="connsiteY965" fmla="*/ 1762248 h 5694363"/>
              <a:gd name="connsiteX966" fmla="*/ 2116138 w 6456363"/>
              <a:gd name="connsiteY966" fmla="*/ 1784872 h 5694363"/>
              <a:gd name="connsiteX967" fmla="*/ 2083197 w 6456363"/>
              <a:gd name="connsiteY967" fmla="*/ 1809876 h 5694363"/>
              <a:gd name="connsiteX968" fmla="*/ 2049463 w 6456363"/>
              <a:gd name="connsiteY968" fmla="*/ 1836469 h 5694363"/>
              <a:gd name="connsiteX969" fmla="*/ 2014935 w 6456363"/>
              <a:gd name="connsiteY969" fmla="*/ 1864252 h 5694363"/>
              <a:gd name="connsiteX970" fmla="*/ 1979613 w 6456363"/>
              <a:gd name="connsiteY970" fmla="*/ 1893226 h 5694363"/>
              <a:gd name="connsiteX971" fmla="*/ 1944688 w 6456363"/>
              <a:gd name="connsiteY971" fmla="*/ 1923391 h 5694363"/>
              <a:gd name="connsiteX972" fmla="*/ 1910557 w 6456363"/>
              <a:gd name="connsiteY972" fmla="*/ 1953158 h 5694363"/>
              <a:gd name="connsiteX973" fmla="*/ 1878013 w 6456363"/>
              <a:gd name="connsiteY973" fmla="*/ 1983323 h 5694363"/>
              <a:gd name="connsiteX974" fmla="*/ 1847057 w 6456363"/>
              <a:gd name="connsiteY974" fmla="*/ 2013091 h 5694363"/>
              <a:gd name="connsiteX975" fmla="*/ 1818085 w 6456363"/>
              <a:gd name="connsiteY975" fmla="*/ 2042461 h 5694363"/>
              <a:gd name="connsiteX976" fmla="*/ 1792288 w 6456363"/>
              <a:gd name="connsiteY976" fmla="*/ 2071435 h 5694363"/>
              <a:gd name="connsiteX977" fmla="*/ 1769269 w 6456363"/>
              <a:gd name="connsiteY977" fmla="*/ 2098822 h 5694363"/>
              <a:gd name="connsiteX978" fmla="*/ 1750616 w 6456363"/>
              <a:gd name="connsiteY978" fmla="*/ 2124620 h 5694363"/>
              <a:gd name="connsiteX979" fmla="*/ 1745722 w 6456363"/>
              <a:gd name="connsiteY979" fmla="*/ 2132558 h 5694363"/>
              <a:gd name="connsiteX980" fmla="*/ 1729582 w 6456363"/>
              <a:gd name="connsiteY980" fmla="*/ 2148434 h 5694363"/>
              <a:gd name="connsiteX981" fmla="*/ 1717278 w 6456363"/>
              <a:gd name="connsiteY981" fmla="*/ 2163120 h 5694363"/>
              <a:gd name="connsiteX982" fmla="*/ 1716485 w 6456363"/>
              <a:gd name="connsiteY982" fmla="*/ 2170264 h 5694363"/>
              <a:gd name="connsiteX983" fmla="*/ 1726407 w 6456363"/>
              <a:gd name="connsiteY983" fmla="*/ 2169471 h 5694363"/>
              <a:gd name="connsiteX984" fmla="*/ 1726821 w 6456363"/>
              <a:gd name="connsiteY984" fmla="*/ 2169315 h 5694363"/>
              <a:gd name="connsiteX985" fmla="*/ 1726407 w 6456363"/>
              <a:gd name="connsiteY985" fmla="*/ 2170264 h 5694363"/>
              <a:gd name="connsiteX986" fmla="*/ 1721644 w 6456363"/>
              <a:gd name="connsiteY986" fmla="*/ 2189316 h 5694363"/>
              <a:gd name="connsiteX987" fmla="*/ 1717675 w 6456363"/>
              <a:gd name="connsiteY987" fmla="*/ 2197650 h 5694363"/>
              <a:gd name="connsiteX988" fmla="*/ 1708150 w 6456363"/>
              <a:gd name="connsiteY988" fmla="*/ 2207176 h 5694363"/>
              <a:gd name="connsiteX989" fmla="*/ 1693069 w 6456363"/>
              <a:gd name="connsiteY989" fmla="*/ 2217892 h 5694363"/>
              <a:gd name="connsiteX990" fmla="*/ 1672828 w 6456363"/>
              <a:gd name="connsiteY990" fmla="*/ 2230196 h 5694363"/>
              <a:gd name="connsiteX991" fmla="*/ 1648222 w 6456363"/>
              <a:gd name="connsiteY991" fmla="*/ 2243294 h 5694363"/>
              <a:gd name="connsiteX992" fmla="*/ 1619647 w 6456363"/>
              <a:gd name="connsiteY992" fmla="*/ 2257186 h 5694363"/>
              <a:gd name="connsiteX993" fmla="*/ 1587500 w 6456363"/>
              <a:gd name="connsiteY993" fmla="*/ 2271871 h 5694363"/>
              <a:gd name="connsiteX994" fmla="*/ 1552178 w 6456363"/>
              <a:gd name="connsiteY994" fmla="*/ 2286557 h 5694363"/>
              <a:gd name="connsiteX995" fmla="*/ 1514475 w 6456363"/>
              <a:gd name="connsiteY995" fmla="*/ 2302433 h 5694363"/>
              <a:gd name="connsiteX996" fmla="*/ 1474391 w 6456363"/>
              <a:gd name="connsiteY996" fmla="*/ 2317515 h 5694363"/>
              <a:gd name="connsiteX997" fmla="*/ 1432719 w 6456363"/>
              <a:gd name="connsiteY997" fmla="*/ 2333391 h 5694363"/>
              <a:gd name="connsiteX998" fmla="*/ 1390253 w 6456363"/>
              <a:gd name="connsiteY998" fmla="*/ 2349267 h 5694363"/>
              <a:gd name="connsiteX999" fmla="*/ 1346994 w 6456363"/>
              <a:gd name="connsiteY999" fmla="*/ 2364349 h 5694363"/>
              <a:gd name="connsiteX1000" fmla="*/ 1303338 w 6456363"/>
              <a:gd name="connsiteY1000" fmla="*/ 2379829 h 5694363"/>
              <a:gd name="connsiteX1001" fmla="*/ 1260078 w 6456363"/>
              <a:gd name="connsiteY1001" fmla="*/ 2394117 h 5694363"/>
              <a:gd name="connsiteX1002" fmla="*/ 1217613 w 6456363"/>
              <a:gd name="connsiteY1002" fmla="*/ 2408009 h 5694363"/>
              <a:gd name="connsiteX1003" fmla="*/ 1176338 w 6456363"/>
              <a:gd name="connsiteY1003" fmla="*/ 2421107 h 5694363"/>
              <a:gd name="connsiteX1004" fmla="*/ 1136650 w 6456363"/>
              <a:gd name="connsiteY1004" fmla="*/ 2433014 h 5694363"/>
              <a:gd name="connsiteX1005" fmla="*/ 1099344 w 6456363"/>
              <a:gd name="connsiteY1005" fmla="*/ 2443333 h 5694363"/>
              <a:gd name="connsiteX1006" fmla="*/ 1064419 w 6456363"/>
              <a:gd name="connsiteY1006" fmla="*/ 2453256 h 5694363"/>
              <a:gd name="connsiteX1007" fmla="*/ 1032669 w 6456363"/>
              <a:gd name="connsiteY1007" fmla="*/ 2461194 h 5694363"/>
              <a:gd name="connsiteX1008" fmla="*/ 1004888 w 6456363"/>
              <a:gd name="connsiteY1008" fmla="*/ 2467544 h 5694363"/>
              <a:gd name="connsiteX1009" fmla="*/ 1002983 w 6456363"/>
              <a:gd name="connsiteY1009" fmla="*/ 2467957 h 5694363"/>
              <a:gd name="connsiteX1010" fmla="*/ 1026716 w 6456363"/>
              <a:gd name="connsiteY1010" fmla="*/ 2444921 h 5694363"/>
              <a:gd name="connsiteX1011" fmla="*/ 1112441 w 6456363"/>
              <a:gd name="connsiteY1011" fmla="*/ 2362762 h 5694363"/>
              <a:gd name="connsiteX1012" fmla="*/ 1172385 w 6456363"/>
              <a:gd name="connsiteY1012" fmla="*/ 2306064 h 5694363"/>
              <a:gd name="connsiteX1013" fmla="*/ 1180703 w 6456363"/>
              <a:gd name="connsiteY1013" fmla="*/ 2299257 h 5694363"/>
              <a:gd name="connsiteX1014" fmla="*/ 1197372 w 6456363"/>
              <a:gd name="connsiteY1014" fmla="*/ 2284572 h 5694363"/>
              <a:gd name="connsiteX1015" fmla="*/ 1212453 w 6456363"/>
              <a:gd name="connsiteY1015" fmla="*/ 2271475 h 5694363"/>
              <a:gd name="connsiteX1016" fmla="*/ 1227138 w 6456363"/>
              <a:gd name="connsiteY1016" fmla="*/ 2258376 h 5694363"/>
              <a:gd name="connsiteX1017" fmla="*/ 1251347 w 6456363"/>
              <a:gd name="connsiteY1017" fmla="*/ 2235753 h 5694363"/>
              <a:gd name="connsiteX1018" fmla="*/ 1268413 w 6456363"/>
              <a:gd name="connsiteY1018" fmla="*/ 2219480 h 5694363"/>
              <a:gd name="connsiteX1019" fmla="*/ 1273572 w 6456363"/>
              <a:gd name="connsiteY1019" fmla="*/ 2214320 h 5694363"/>
              <a:gd name="connsiteX1020" fmla="*/ 1275953 w 6456363"/>
              <a:gd name="connsiteY1020" fmla="*/ 2211542 h 5694363"/>
              <a:gd name="connsiteX1021" fmla="*/ 1275953 w 6456363"/>
              <a:gd name="connsiteY1021" fmla="*/ 2211145 h 5694363"/>
              <a:gd name="connsiteX1022" fmla="*/ 1272778 w 6456363"/>
              <a:gd name="connsiteY1022" fmla="*/ 2213526 h 5694363"/>
              <a:gd name="connsiteX1023" fmla="*/ 1256507 w 6456363"/>
              <a:gd name="connsiteY1023" fmla="*/ 2227815 h 5694363"/>
              <a:gd name="connsiteX1024" fmla="*/ 1225550 w 6456363"/>
              <a:gd name="connsiteY1024" fmla="*/ 2255995 h 5694363"/>
              <a:gd name="connsiteX1025" fmla="*/ 1178322 w 6456363"/>
              <a:gd name="connsiteY1025" fmla="*/ 2300448 h 5694363"/>
              <a:gd name="connsiteX1026" fmla="*/ 1172385 w 6456363"/>
              <a:gd name="connsiteY1026" fmla="*/ 2306064 h 5694363"/>
              <a:gd name="connsiteX1027" fmla="*/ 1163241 w 6456363"/>
              <a:gd name="connsiteY1027" fmla="*/ 2313546 h 5694363"/>
              <a:gd name="connsiteX1028" fmla="*/ 1146175 w 6456363"/>
              <a:gd name="connsiteY1028" fmla="*/ 2328232 h 5694363"/>
              <a:gd name="connsiteX1029" fmla="*/ 1127919 w 6456363"/>
              <a:gd name="connsiteY1029" fmla="*/ 2342520 h 5694363"/>
              <a:gd name="connsiteX1030" fmla="*/ 1110060 w 6456363"/>
              <a:gd name="connsiteY1030" fmla="*/ 2356412 h 5694363"/>
              <a:gd name="connsiteX1031" fmla="*/ 1092200 w 6456363"/>
              <a:gd name="connsiteY1031" fmla="*/ 2369509 h 5694363"/>
              <a:gd name="connsiteX1032" fmla="*/ 1075135 w 6456363"/>
              <a:gd name="connsiteY1032" fmla="*/ 2382210 h 5694363"/>
              <a:gd name="connsiteX1033" fmla="*/ 1058466 w 6456363"/>
              <a:gd name="connsiteY1033" fmla="*/ 2392926 h 5694363"/>
              <a:gd name="connsiteX1034" fmla="*/ 1042194 w 6456363"/>
              <a:gd name="connsiteY1034" fmla="*/ 2402849 h 5694363"/>
              <a:gd name="connsiteX1035" fmla="*/ 1027907 w 6456363"/>
              <a:gd name="connsiteY1035" fmla="*/ 2410787 h 5694363"/>
              <a:gd name="connsiteX1036" fmla="*/ 993378 w 6456363"/>
              <a:gd name="connsiteY1036" fmla="*/ 2429045 h 5694363"/>
              <a:gd name="connsiteX1037" fmla="*/ 967582 w 6456363"/>
              <a:gd name="connsiteY1037" fmla="*/ 2443333 h 5694363"/>
              <a:gd name="connsiteX1038" fmla="*/ 949325 w 6456363"/>
              <a:gd name="connsiteY1038" fmla="*/ 2455240 h 5694363"/>
              <a:gd name="connsiteX1039" fmla="*/ 939007 w 6456363"/>
              <a:gd name="connsiteY1039" fmla="*/ 2464369 h 5694363"/>
              <a:gd name="connsiteX1040" fmla="*/ 935435 w 6456363"/>
              <a:gd name="connsiteY1040" fmla="*/ 2470323 h 5694363"/>
              <a:gd name="connsiteX1041" fmla="*/ 938213 w 6456363"/>
              <a:gd name="connsiteY1041" fmla="*/ 2474689 h 5694363"/>
              <a:gd name="connsiteX1042" fmla="*/ 946944 w 6456363"/>
              <a:gd name="connsiteY1042" fmla="*/ 2476276 h 5694363"/>
              <a:gd name="connsiteX1043" fmla="*/ 961628 w 6456363"/>
              <a:gd name="connsiteY1043" fmla="*/ 2475482 h 5694363"/>
              <a:gd name="connsiteX1044" fmla="*/ 981075 w 6456363"/>
              <a:gd name="connsiteY1044" fmla="*/ 2472704 h 5694363"/>
              <a:gd name="connsiteX1045" fmla="*/ 1002983 w 6456363"/>
              <a:gd name="connsiteY1045" fmla="*/ 2467957 h 5694363"/>
              <a:gd name="connsiteX1046" fmla="*/ 918766 w 6456363"/>
              <a:gd name="connsiteY1046" fmla="*/ 2549703 h 5694363"/>
              <a:gd name="connsiteX1047" fmla="*/ 912019 w 6456363"/>
              <a:gd name="connsiteY1047" fmla="*/ 2555260 h 5694363"/>
              <a:gd name="connsiteX1048" fmla="*/ 904478 w 6456363"/>
              <a:gd name="connsiteY1048" fmla="*/ 2560023 h 5694363"/>
              <a:gd name="connsiteX1049" fmla="*/ 895747 w 6456363"/>
              <a:gd name="connsiteY1049" fmla="*/ 2563198 h 5694363"/>
              <a:gd name="connsiteX1050" fmla="*/ 886619 w 6456363"/>
              <a:gd name="connsiteY1050" fmla="*/ 2565579 h 5694363"/>
              <a:gd name="connsiteX1051" fmla="*/ 876697 w 6456363"/>
              <a:gd name="connsiteY1051" fmla="*/ 2567564 h 5694363"/>
              <a:gd name="connsiteX1052" fmla="*/ 866775 w 6456363"/>
              <a:gd name="connsiteY1052" fmla="*/ 2568357 h 5694363"/>
              <a:gd name="connsiteX1053" fmla="*/ 856457 w 6456363"/>
              <a:gd name="connsiteY1053" fmla="*/ 2568357 h 5694363"/>
              <a:gd name="connsiteX1054" fmla="*/ 844947 w 6456363"/>
              <a:gd name="connsiteY1054" fmla="*/ 2568357 h 5694363"/>
              <a:gd name="connsiteX1055" fmla="*/ 833835 w 6456363"/>
              <a:gd name="connsiteY1055" fmla="*/ 2567564 h 5694363"/>
              <a:gd name="connsiteX1056" fmla="*/ 821928 w 6456363"/>
              <a:gd name="connsiteY1056" fmla="*/ 2566373 h 5694363"/>
              <a:gd name="connsiteX1057" fmla="*/ 810419 w 6456363"/>
              <a:gd name="connsiteY1057" fmla="*/ 2565182 h 5694363"/>
              <a:gd name="connsiteX1058" fmla="*/ 798513 w 6456363"/>
              <a:gd name="connsiteY1058" fmla="*/ 2563595 h 5694363"/>
              <a:gd name="connsiteX1059" fmla="*/ 774303 w 6456363"/>
              <a:gd name="connsiteY1059" fmla="*/ 2560816 h 5694363"/>
              <a:gd name="connsiteX1060" fmla="*/ 750888 w 6456363"/>
              <a:gd name="connsiteY1060" fmla="*/ 2558832 h 5694363"/>
              <a:gd name="connsiteX1061" fmla="*/ 739775 w 6456363"/>
              <a:gd name="connsiteY1061" fmla="*/ 2558038 h 5694363"/>
              <a:gd name="connsiteX1062" fmla="*/ 728266 w 6456363"/>
              <a:gd name="connsiteY1062" fmla="*/ 2558038 h 5694363"/>
              <a:gd name="connsiteX1063" fmla="*/ 717550 w 6456363"/>
              <a:gd name="connsiteY1063" fmla="*/ 2558435 h 5694363"/>
              <a:gd name="connsiteX1064" fmla="*/ 706835 w 6456363"/>
              <a:gd name="connsiteY1064" fmla="*/ 2559626 h 5694363"/>
              <a:gd name="connsiteX1065" fmla="*/ 696913 w 6456363"/>
              <a:gd name="connsiteY1065" fmla="*/ 2561610 h 5694363"/>
              <a:gd name="connsiteX1066" fmla="*/ 687785 w 6456363"/>
              <a:gd name="connsiteY1066" fmla="*/ 2564388 h 5694363"/>
              <a:gd name="connsiteX1067" fmla="*/ 678657 w 6456363"/>
              <a:gd name="connsiteY1067" fmla="*/ 2567961 h 5694363"/>
              <a:gd name="connsiteX1068" fmla="*/ 670719 w 6456363"/>
              <a:gd name="connsiteY1068" fmla="*/ 2573517 h 5694363"/>
              <a:gd name="connsiteX1069" fmla="*/ 663575 w 6456363"/>
              <a:gd name="connsiteY1069" fmla="*/ 2579471 h 5694363"/>
              <a:gd name="connsiteX1070" fmla="*/ 656828 w 6456363"/>
              <a:gd name="connsiteY1070" fmla="*/ 2586615 h 5694363"/>
              <a:gd name="connsiteX1071" fmla="*/ 651272 w 6456363"/>
              <a:gd name="connsiteY1071" fmla="*/ 2595347 h 5694363"/>
              <a:gd name="connsiteX1072" fmla="*/ 646907 w 6456363"/>
              <a:gd name="connsiteY1072" fmla="*/ 2606063 h 5694363"/>
              <a:gd name="connsiteX1073" fmla="*/ 643335 w 6456363"/>
              <a:gd name="connsiteY1073" fmla="*/ 2617970 h 5694363"/>
              <a:gd name="connsiteX1074" fmla="*/ 640953 w 6456363"/>
              <a:gd name="connsiteY1074" fmla="*/ 2631862 h 5694363"/>
              <a:gd name="connsiteX1075" fmla="*/ 639763 w 6456363"/>
              <a:gd name="connsiteY1075" fmla="*/ 2647341 h 5694363"/>
              <a:gd name="connsiteX1076" fmla="*/ 639366 w 6456363"/>
              <a:gd name="connsiteY1076" fmla="*/ 2664408 h 5694363"/>
              <a:gd name="connsiteX1077" fmla="*/ 637778 w 6456363"/>
              <a:gd name="connsiteY1077" fmla="*/ 2669568 h 5694363"/>
              <a:gd name="connsiteX1078" fmla="*/ 633810 w 6456363"/>
              <a:gd name="connsiteY1078" fmla="*/ 2675521 h 5694363"/>
              <a:gd name="connsiteX1079" fmla="*/ 627063 w 6456363"/>
              <a:gd name="connsiteY1079" fmla="*/ 2681475 h 5694363"/>
              <a:gd name="connsiteX1080" fmla="*/ 618332 w 6456363"/>
              <a:gd name="connsiteY1080" fmla="*/ 2688222 h 5694363"/>
              <a:gd name="connsiteX1081" fmla="*/ 606822 w 6456363"/>
              <a:gd name="connsiteY1081" fmla="*/ 2694970 h 5694363"/>
              <a:gd name="connsiteX1082" fmla="*/ 593328 w 6456363"/>
              <a:gd name="connsiteY1082" fmla="*/ 2702907 h 5694363"/>
              <a:gd name="connsiteX1083" fmla="*/ 578247 w 6456363"/>
              <a:gd name="connsiteY1083" fmla="*/ 2710846 h 5694363"/>
              <a:gd name="connsiteX1084" fmla="*/ 561182 w 6456363"/>
              <a:gd name="connsiteY1084" fmla="*/ 2718784 h 5694363"/>
              <a:gd name="connsiteX1085" fmla="*/ 542925 w 6456363"/>
              <a:gd name="connsiteY1085" fmla="*/ 2727515 h 5694363"/>
              <a:gd name="connsiteX1086" fmla="*/ 523478 w 6456363"/>
              <a:gd name="connsiteY1086" fmla="*/ 2736247 h 5694363"/>
              <a:gd name="connsiteX1087" fmla="*/ 502444 w 6456363"/>
              <a:gd name="connsiteY1087" fmla="*/ 2744979 h 5694363"/>
              <a:gd name="connsiteX1088" fmla="*/ 480616 w 6456363"/>
              <a:gd name="connsiteY1088" fmla="*/ 2754108 h 5694363"/>
              <a:gd name="connsiteX1089" fmla="*/ 434975 w 6456363"/>
              <a:gd name="connsiteY1089" fmla="*/ 2772365 h 5694363"/>
              <a:gd name="connsiteX1090" fmla="*/ 388144 w 6456363"/>
              <a:gd name="connsiteY1090" fmla="*/ 2790226 h 5694363"/>
              <a:gd name="connsiteX1091" fmla="*/ 340916 w 6456363"/>
              <a:gd name="connsiteY1091" fmla="*/ 2807690 h 5694363"/>
              <a:gd name="connsiteX1092" fmla="*/ 295672 w 6456363"/>
              <a:gd name="connsiteY1092" fmla="*/ 2823963 h 5694363"/>
              <a:gd name="connsiteX1093" fmla="*/ 253207 w 6456363"/>
              <a:gd name="connsiteY1093" fmla="*/ 2839045 h 5694363"/>
              <a:gd name="connsiteX1094" fmla="*/ 214710 w 6456363"/>
              <a:gd name="connsiteY1094" fmla="*/ 2852143 h 5694363"/>
              <a:gd name="connsiteX1095" fmla="*/ 182563 w 6456363"/>
              <a:gd name="connsiteY1095" fmla="*/ 2863256 h 5694363"/>
              <a:gd name="connsiteX1096" fmla="*/ 157957 w 6456363"/>
              <a:gd name="connsiteY1096" fmla="*/ 2871194 h 5694363"/>
              <a:gd name="connsiteX1097" fmla="*/ 141685 w 6456363"/>
              <a:gd name="connsiteY1097" fmla="*/ 2877148 h 5694363"/>
              <a:gd name="connsiteX1098" fmla="*/ 136128 w 6456363"/>
              <a:gd name="connsiteY1098" fmla="*/ 2879132 h 5694363"/>
              <a:gd name="connsiteX1099" fmla="*/ 146447 w 6456363"/>
              <a:gd name="connsiteY1099" fmla="*/ 2868813 h 5694363"/>
              <a:gd name="connsiteX1100" fmla="*/ 176213 w 6456363"/>
              <a:gd name="connsiteY1100" fmla="*/ 2840633 h 5694363"/>
              <a:gd name="connsiteX1101" fmla="*/ 223044 w 6456363"/>
              <a:gd name="connsiteY1101" fmla="*/ 2796577 h 5694363"/>
              <a:gd name="connsiteX1102" fmla="*/ 284163 w 6456363"/>
              <a:gd name="connsiteY1102" fmla="*/ 2739423 h 5694363"/>
              <a:gd name="connsiteX1103" fmla="*/ 356394 w 6456363"/>
              <a:gd name="connsiteY1103" fmla="*/ 2671552 h 5694363"/>
              <a:gd name="connsiteX1104" fmla="*/ 436960 w 6456363"/>
              <a:gd name="connsiteY1104" fmla="*/ 2595347 h 5694363"/>
              <a:gd name="connsiteX1105" fmla="*/ 524272 w 6456363"/>
              <a:gd name="connsiteY1105" fmla="*/ 2513585 h 5694363"/>
              <a:gd name="connsiteX1106" fmla="*/ 614760 w 6456363"/>
              <a:gd name="connsiteY1106" fmla="*/ 2428251 h 5694363"/>
              <a:gd name="connsiteX1107" fmla="*/ 706041 w 6456363"/>
              <a:gd name="connsiteY1107" fmla="*/ 2342123 h 5694363"/>
              <a:gd name="connsiteX1108" fmla="*/ 795735 w 6456363"/>
              <a:gd name="connsiteY1108" fmla="*/ 2257583 h 5694363"/>
              <a:gd name="connsiteX1109" fmla="*/ 881063 w 6456363"/>
              <a:gd name="connsiteY1109" fmla="*/ 2177011 h 5694363"/>
              <a:gd name="connsiteX1110" fmla="*/ 958850 w 6456363"/>
              <a:gd name="connsiteY1110" fmla="*/ 2103188 h 5694363"/>
              <a:gd name="connsiteX1111" fmla="*/ 1027113 w 6456363"/>
              <a:gd name="connsiteY1111" fmla="*/ 2038096 h 5694363"/>
              <a:gd name="connsiteX1112" fmla="*/ 1082675 w 6456363"/>
              <a:gd name="connsiteY1112" fmla="*/ 1984514 h 5694363"/>
              <a:gd name="connsiteX1113" fmla="*/ 1123157 w 6456363"/>
              <a:gd name="connsiteY1113" fmla="*/ 1945617 h 5694363"/>
              <a:gd name="connsiteX1114" fmla="*/ 1146175 w 6456363"/>
              <a:gd name="connsiteY1114" fmla="*/ 1922200 h 5694363"/>
              <a:gd name="connsiteX1115" fmla="*/ 1165622 w 6456363"/>
              <a:gd name="connsiteY1115" fmla="*/ 1900370 h 5694363"/>
              <a:gd name="connsiteX1116" fmla="*/ 1212453 w 6456363"/>
              <a:gd name="connsiteY1116" fmla="*/ 1849170 h 5694363"/>
              <a:gd name="connsiteX1117" fmla="*/ 1281907 w 6456363"/>
              <a:gd name="connsiteY1117" fmla="*/ 1772965 h 5694363"/>
              <a:gd name="connsiteX1118" fmla="*/ 1370013 w 6456363"/>
              <a:gd name="connsiteY1118" fmla="*/ 1677311 h 5694363"/>
              <a:gd name="connsiteX1119" fmla="*/ 1419622 w 6456363"/>
              <a:gd name="connsiteY1119" fmla="*/ 1624126 h 5694363"/>
              <a:gd name="connsiteX1120" fmla="*/ 1472407 w 6456363"/>
              <a:gd name="connsiteY1120" fmla="*/ 1567369 h 5694363"/>
              <a:gd name="connsiteX1121" fmla="*/ 1527572 w 6456363"/>
              <a:gd name="connsiteY1121" fmla="*/ 1509024 h 5694363"/>
              <a:gd name="connsiteX1122" fmla="*/ 1585516 w 6456363"/>
              <a:gd name="connsiteY1122" fmla="*/ 1448695 h 5694363"/>
              <a:gd name="connsiteX1123" fmla="*/ 1644253 w 6456363"/>
              <a:gd name="connsiteY1123" fmla="*/ 1387175 h 5694363"/>
              <a:gd name="connsiteX1124" fmla="*/ 1704578 w 6456363"/>
              <a:gd name="connsiteY1124" fmla="*/ 1325258 h 5694363"/>
              <a:gd name="connsiteX1125" fmla="*/ 1765300 w 6456363"/>
              <a:gd name="connsiteY1125" fmla="*/ 1263738 h 5694363"/>
              <a:gd name="connsiteX1126" fmla="*/ 1826419 w 6456363"/>
              <a:gd name="connsiteY1126" fmla="*/ 1203012 h 5694363"/>
              <a:gd name="connsiteX1127" fmla="*/ 1886347 w 6456363"/>
              <a:gd name="connsiteY1127" fmla="*/ 1143874 h 5694363"/>
              <a:gd name="connsiteX1128" fmla="*/ 1945878 w 6456363"/>
              <a:gd name="connsiteY1128" fmla="*/ 1086720 h 5694363"/>
              <a:gd name="connsiteX1129" fmla="*/ 2003425 w 6456363"/>
              <a:gd name="connsiteY1129" fmla="*/ 1032344 h 5694363"/>
              <a:gd name="connsiteX1130" fmla="*/ 2059385 w 6456363"/>
              <a:gd name="connsiteY1130" fmla="*/ 981541 h 5694363"/>
              <a:gd name="connsiteX1131" fmla="*/ 2112963 w 6456363"/>
              <a:gd name="connsiteY1131" fmla="*/ 934706 h 5694363"/>
              <a:gd name="connsiteX1132" fmla="*/ 2163366 w 6456363"/>
              <a:gd name="connsiteY1132" fmla="*/ 893031 h 5694363"/>
              <a:gd name="connsiteX1133" fmla="*/ 2210197 w 6456363"/>
              <a:gd name="connsiteY1133" fmla="*/ 855722 h 5694363"/>
              <a:gd name="connsiteX1134" fmla="*/ 2252266 w 6456363"/>
              <a:gd name="connsiteY1134" fmla="*/ 825161 h 5694363"/>
              <a:gd name="connsiteX1135" fmla="*/ 2290763 w 6456363"/>
              <a:gd name="connsiteY1135" fmla="*/ 800950 h 5694363"/>
              <a:gd name="connsiteX1136" fmla="*/ 2323703 w 6456363"/>
              <a:gd name="connsiteY1136" fmla="*/ 783883 h 5694363"/>
              <a:gd name="connsiteX1137" fmla="*/ 2351485 w 6456363"/>
              <a:gd name="connsiteY1137" fmla="*/ 774754 h 5694363"/>
              <a:gd name="connsiteX1138" fmla="*/ 2372519 w 6456363"/>
              <a:gd name="connsiteY1138" fmla="*/ 774357 h 5694363"/>
              <a:gd name="connsiteX1139" fmla="*/ 2387203 w 6456363"/>
              <a:gd name="connsiteY1139" fmla="*/ 782692 h 5694363"/>
              <a:gd name="connsiteX1140" fmla="*/ 2394744 w 6456363"/>
              <a:gd name="connsiteY1140" fmla="*/ 800950 h 5694363"/>
              <a:gd name="connsiteX1141" fmla="*/ 2394744 w 6456363"/>
              <a:gd name="connsiteY1141" fmla="*/ 829527 h 5694363"/>
              <a:gd name="connsiteX1142" fmla="*/ 2386410 w 6456363"/>
              <a:gd name="connsiteY1142" fmla="*/ 869614 h 5694363"/>
              <a:gd name="connsiteX1143" fmla="*/ 2367360 w 6456363"/>
              <a:gd name="connsiteY1143" fmla="*/ 936690 h 5694363"/>
              <a:gd name="connsiteX1144" fmla="*/ 2347913 w 6456363"/>
              <a:gd name="connsiteY1144" fmla="*/ 999004 h 5694363"/>
              <a:gd name="connsiteX1145" fmla="*/ 2329657 w 6456363"/>
              <a:gd name="connsiteY1145" fmla="*/ 1055761 h 5694363"/>
              <a:gd name="connsiteX1146" fmla="*/ 2311003 w 6456363"/>
              <a:gd name="connsiteY1146" fmla="*/ 1107359 h 5694363"/>
              <a:gd name="connsiteX1147" fmla="*/ 2293144 w 6456363"/>
              <a:gd name="connsiteY1147" fmla="*/ 1154193 h 5694363"/>
              <a:gd name="connsiteX1148" fmla="*/ 2276872 w 6456363"/>
              <a:gd name="connsiteY1148" fmla="*/ 1195868 h 5694363"/>
              <a:gd name="connsiteX1149" fmla="*/ 2260997 w 6456363"/>
              <a:gd name="connsiteY1149" fmla="*/ 1231986 h 5694363"/>
              <a:gd name="connsiteX1150" fmla="*/ 2246313 w 6456363"/>
              <a:gd name="connsiteY1150" fmla="*/ 1263738 h 5694363"/>
              <a:gd name="connsiteX1151" fmla="*/ 2233613 w 6456363"/>
              <a:gd name="connsiteY1151" fmla="*/ 1290331 h 5694363"/>
              <a:gd name="connsiteX1152" fmla="*/ 2222103 w 6456363"/>
              <a:gd name="connsiteY1152" fmla="*/ 1312557 h 5694363"/>
              <a:gd name="connsiteX1153" fmla="*/ 2221150 w 6456363"/>
              <a:gd name="connsiteY1153" fmla="*/ 1314306 h 5694363"/>
              <a:gd name="connsiteX1154" fmla="*/ 2213769 w 6456363"/>
              <a:gd name="connsiteY1154" fmla="*/ 1325258 h 5694363"/>
              <a:gd name="connsiteX1155" fmla="*/ 2205435 w 6456363"/>
              <a:gd name="connsiteY1155" fmla="*/ 1338753 h 5694363"/>
              <a:gd name="connsiteX1156" fmla="*/ 2199482 w 6456363"/>
              <a:gd name="connsiteY1156" fmla="*/ 1348279 h 5694363"/>
              <a:gd name="connsiteX1157" fmla="*/ 2196703 w 6456363"/>
              <a:gd name="connsiteY1157" fmla="*/ 1353438 h 5694363"/>
              <a:gd name="connsiteX1158" fmla="*/ 2197100 w 6456363"/>
              <a:gd name="connsiteY1158" fmla="*/ 1354232 h 5694363"/>
              <a:gd name="connsiteX1159" fmla="*/ 2199878 w 6456363"/>
              <a:gd name="connsiteY1159" fmla="*/ 1350660 h 5694363"/>
              <a:gd name="connsiteX1160" fmla="*/ 2205435 w 6456363"/>
              <a:gd name="connsiteY1160" fmla="*/ 1342722 h 5694363"/>
              <a:gd name="connsiteX1161" fmla="*/ 2212578 w 6456363"/>
              <a:gd name="connsiteY1161" fmla="*/ 1330021 h 5694363"/>
              <a:gd name="connsiteX1162" fmla="*/ 2221150 w 6456363"/>
              <a:gd name="connsiteY1162" fmla="*/ 1314306 h 5694363"/>
              <a:gd name="connsiteX1163" fmla="*/ 2226072 w 6456363"/>
              <a:gd name="connsiteY1163" fmla="*/ 1307001 h 5694363"/>
              <a:gd name="connsiteX1164" fmla="*/ 2241947 w 6456363"/>
              <a:gd name="connsiteY1164" fmla="*/ 1285171 h 5694363"/>
              <a:gd name="connsiteX1165" fmla="*/ 2261394 w 6456363"/>
              <a:gd name="connsiteY1165" fmla="*/ 1258975 h 5694363"/>
              <a:gd name="connsiteX1166" fmla="*/ 2285207 w 6456363"/>
              <a:gd name="connsiteY1166" fmla="*/ 1229208 h 5694363"/>
              <a:gd name="connsiteX1167" fmla="*/ 2312988 w 6456363"/>
              <a:gd name="connsiteY1167" fmla="*/ 1195471 h 5694363"/>
              <a:gd name="connsiteX1168" fmla="*/ 2344738 w 6456363"/>
              <a:gd name="connsiteY1168" fmla="*/ 1157368 h 5694363"/>
              <a:gd name="connsiteX1169" fmla="*/ 2381647 w 6456363"/>
              <a:gd name="connsiteY1169" fmla="*/ 1115694 h 5694363"/>
              <a:gd name="connsiteX1170" fmla="*/ 2423319 w 6456363"/>
              <a:gd name="connsiteY1170" fmla="*/ 1070844 h 5694363"/>
              <a:gd name="connsiteX1171" fmla="*/ 2469753 w 6456363"/>
              <a:gd name="connsiteY1171" fmla="*/ 1022025 h 5694363"/>
              <a:gd name="connsiteX1172" fmla="*/ 2521347 w 6456363"/>
              <a:gd name="connsiteY1172" fmla="*/ 969633 h 5694363"/>
              <a:gd name="connsiteX1173" fmla="*/ 2578100 w 6456363"/>
              <a:gd name="connsiteY1173" fmla="*/ 913670 h 5694363"/>
              <a:gd name="connsiteX1174" fmla="*/ 2640410 w 6456363"/>
              <a:gd name="connsiteY1174" fmla="*/ 854532 h 5694363"/>
              <a:gd name="connsiteX1175" fmla="*/ 2708275 w 6456363"/>
              <a:gd name="connsiteY1175" fmla="*/ 791821 h 5694363"/>
              <a:gd name="connsiteX1176" fmla="*/ 2782888 w 6456363"/>
              <a:gd name="connsiteY1176" fmla="*/ 725935 h 5694363"/>
              <a:gd name="connsiteX1177" fmla="*/ 2801144 w 6456363"/>
              <a:gd name="connsiteY1177" fmla="*/ 709265 h 5694363"/>
              <a:gd name="connsiteX1178" fmla="*/ 2826544 w 6456363"/>
              <a:gd name="connsiteY1178" fmla="*/ 687039 h 5694363"/>
              <a:gd name="connsiteX1179" fmla="*/ 2858294 w 6456363"/>
              <a:gd name="connsiteY1179" fmla="*/ 660446 h 5694363"/>
              <a:gd name="connsiteX1180" fmla="*/ 2893219 w 6456363"/>
              <a:gd name="connsiteY1180" fmla="*/ 630678 h 5694363"/>
              <a:gd name="connsiteX1181" fmla="*/ 2911872 w 6456363"/>
              <a:gd name="connsiteY1181" fmla="*/ 615993 h 5694363"/>
              <a:gd name="connsiteX1182" fmla="*/ 2930922 w 6456363"/>
              <a:gd name="connsiteY1182" fmla="*/ 600514 h 5694363"/>
              <a:gd name="connsiteX1183" fmla="*/ 2949575 w 6456363"/>
              <a:gd name="connsiteY1183" fmla="*/ 585035 h 5694363"/>
              <a:gd name="connsiteX1184" fmla="*/ 2968625 w 6456363"/>
              <a:gd name="connsiteY1184" fmla="*/ 570746 h 5694363"/>
              <a:gd name="connsiteX1185" fmla="*/ 2987675 w 6456363"/>
              <a:gd name="connsiteY1185" fmla="*/ 556061 h 5694363"/>
              <a:gd name="connsiteX1186" fmla="*/ 3006328 w 6456363"/>
              <a:gd name="connsiteY1186" fmla="*/ 542963 h 5694363"/>
              <a:gd name="connsiteX1187" fmla="*/ 3024188 w 6456363"/>
              <a:gd name="connsiteY1187" fmla="*/ 530262 h 5694363"/>
              <a:gd name="connsiteX1188" fmla="*/ 3040857 w 6456363"/>
              <a:gd name="connsiteY1188" fmla="*/ 519546 h 5694363"/>
              <a:gd name="connsiteX1189" fmla="*/ 3057128 w 6456363"/>
              <a:gd name="connsiteY1189" fmla="*/ 509226 h 5694363"/>
              <a:gd name="connsiteX1190" fmla="*/ 3072210 w 6456363"/>
              <a:gd name="connsiteY1190" fmla="*/ 501288 h 5694363"/>
              <a:gd name="connsiteX1191" fmla="*/ 3085307 w 6456363"/>
              <a:gd name="connsiteY1191" fmla="*/ 494938 h 5694363"/>
              <a:gd name="connsiteX1192" fmla="*/ 3097213 w 6456363"/>
              <a:gd name="connsiteY1192" fmla="*/ 490969 h 5694363"/>
              <a:gd name="connsiteX1193" fmla="*/ 3107135 w 6456363"/>
              <a:gd name="connsiteY1193" fmla="*/ 488587 h 5694363"/>
              <a:gd name="connsiteX1194" fmla="*/ 3114675 w 6456363"/>
              <a:gd name="connsiteY1194" fmla="*/ 488984 h 5694363"/>
              <a:gd name="connsiteX1195" fmla="*/ 3120628 w 6456363"/>
              <a:gd name="connsiteY1195" fmla="*/ 492556 h 5694363"/>
              <a:gd name="connsiteX1196" fmla="*/ 3124200 w 6456363"/>
              <a:gd name="connsiteY1196" fmla="*/ 498113 h 5694363"/>
              <a:gd name="connsiteX1197" fmla="*/ 3124597 w 6456363"/>
              <a:gd name="connsiteY1197" fmla="*/ 507242 h 5694363"/>
              <a:gd name="connsiteX1198" fmla="*/ 3122613 w 6456363"/>
              <a:gd name="connsiteY1198" fmla="*/ 519943 h 5694363"/>
              <a:gd name="connsiteX1199" fmla="*/ 3117057 w 6456363"/>
              <a:gd name="connsiteY1199" fmla="*/ 535422 h 5694363"/>
              <a:gd name="connsiteX1200" fmla="*/ 3108722 w 6456363"/>
              <a:gd name="connsiteY1200" fmla="*/ 555267 h 5694363"/>
              <a:gd name="connsiteX1201" fmla="*/ 3097213 w 6456363"/>
              <a:gd name="connsiteY1201" fmla="*/ 578684 h 5694363"/>
              <a:gd name="connsiteX1202" fmla="*/ 3081735 w 6456363"/>
              <a:gd name="connsiteY1202" fmla="*/ 606467 h 5694363"/>
              <a:gd name="connsiteX1203" fmla="*/ 3062288 w 6456363"/>
              <a:gd name="connsiteY1203" fmla="*/ 638220 h 5694363"/>
              <a:gd name="connsiteX1204" fmla="*/ 3039269 w 6456363"/>
              <a:gd name="connsiteY1204" fmla="*/ 675132 h 5694363"/>
              <a:gd name="connsiteX1205" fmla="*/ 3039269 w 6456363"/>
              <a:gd name="connsiteY1205" fmla="*/ 675529 h 5694363"/>
              <a:gd name="connsiteX1206" fmla="*/ 3041650 w 6456363"/>
              <a:gd name="connsiteY1206" fmla="*/ 674338 h 5694363"/>
              <a:gd name="connsiteX1207" fmla="*/ 3046413 w 6456363"/>
              <a:gd name="connsiteY1207" fmla="*/ 671560 h 5694363"/>
              <a:gd name="connsiteX1208" fmla="*/ 3053160 w 6456363"/>
              <a:gd name="connsiteY1208" fmla="*/ 667590 h 5694363"/>
              <a:gd name="connsiteX1209" fmla="*/ 3071019 w 6456363"/>
              <a:gd name="connsiteY1209" fmla="*/ 654890 h 5694363"/>
              <a:gd name="connsiteX1210" fmla="*/ 3095228 w 6456363"/>
              <a:gd name="connsiteY1210" fmla="*/ 638220 h 5694363"/>
              <a:gd name="connsiteX1211" fmla="*/ 3123803 w 6456363"/>
              <a:gd name="connsiteY1211" fmla="*/ 618771 h 5694363"/>
              <a:gd name="connsiteX1212" fmla="*/ 3155157 w 6456363"/>
              <a:gd name="connsiteY1212" fmla="*/ 597736 h 5694363"/>
              <a:gd name="connsiteX1213" fmla="*/ 3171825 w 6456363"/>
              <a:gd name="connsiteY1213" fmla="*/ 587019 h 5694363"/>
              <a:gd name="connsiteX1214" fmla="*/ 3188097 w 6456363"/>
              <a:gd name="connsiteY1214" fmla="*/ 576303 h 5694363"/>
              <a:gd name="connsiteX1215" fmla="*/ 3204766 w 6456363"/>
              <a:gd name="connsiteY1215" fmla="*/ 565983 h 5694363"/>
              <a:gd name="connsiteX1216" fmla="*/ 3221435 w 6456363"/>
              <a:gd name="connsiteY1216" fmla="*/ 556061 h 5694363"/>
              <a:gd name="connsiteX1217" fmla="*/ 3237310 w 6456363"/>
              <a:gd name="connsiteY1217" fmla="*/ 546535 h 5694363"/>
              <a:gd name="connsiteX1218" fmla="*/ 3253185 w 6456363"/>
              <a:gd name="connsiteY1218" fmla="*/ 537406 h 5694363"/>
              <a:gd name="connsiteX1219" fmla="*/ 3268266 w 6456363"/>
              <a:gd name="connsiteY1219" fmla="*/ 529865 h 5694363"/>
              <a:gd name="connsiteX1220" fmla="*/ 3282157 w 6456363"/>
              <a:gd name="connsiteY1220" fmla="*/ 523118 h 5694363"/>
              <a:gd name="connsiteX1221" fmla="*/ 3295650 w 6456363"/>
              <a:gd name="connsiteY1221" fmla="*/ 517164 h 5694363"/>
              <a:gd name="connsiteX1222" fmla="*/ 3307557 w 6456363"/>
              <a:gd name="connsiteY1222" fmla="*/ 512401 h 5694363"/>
              <a:gd name="connsiteX1223" fmla="*/ 3318272 w 6456363"/>
              <a:gd name="connsiteY1223" fmla="*/ 509623 h 5694363"/>
              <a:gd name="connsiteX1224" fmla="*/ 3327400 w 6456363"/>
              <a:gd name="connsiteY1224" fmla="*/ 508432 h 5694363"/>
              <a:gd name="connsiteX1225" fmla="*/ 3334941 w 6456363"/>
              <a:gd name="connsiteY1225" fmla="*/ 508829 h 5694363"/>
              <a:gd name="connsiteX1226" fmla="*/ 3340894 w 6456363"/>
              <a:gd name="connsiteY1226" fmla="*/ 511608 h 5694363"/>
              <a:gd name="connsiteX1227" fmla="*/ 3344466 w 6456363"/>
              <a:gd name="connsiteY1227" fmla="*/ 516371 h 5694363"/>
              <a:gd name="connsiteX1228" fmla="*/ 3345657 w 6456363"/>
              <a:gd name="connsiteY1228" fmla="*/ 523118 h 5694363"/>
              <a:gd name="connsiteX1229" fmla="*/ 3344466 w 6456363"/>
              <a:gd name="connsiteY1229" fmla="*/ 532247 h 5694363"/>
              <a:gd name="connsiteX1230" fmla="*/ 3341291 w 6456363"/>
              <a:gd name="connsiteY1230" fmla="*/ 544154 h 5694363"/>
              <a:gd name="connsiteX1231" fmla="*/ 3334544 w 6456363"/>
              <a:gd name="connsiteY1231" fmla="*/ 558839 h 5694363"/>
              <a:gd name="connsiteX1232" fmla="*/ 3325416 w 6456363"/>
              <a:gd name="connsiteY1232" fmla="*/ 576303 h 5694363"/>
              <a:gd name="connsiteX1233" fmla="*/ 3317479 w 6456363"/>
              <a:gd name="connsiteY1233" fmla="*/ 592179 h 5694363"/>
              <a:gd name="connsiteX1234" fmla="*/ 3311922 w 6456363"/>
              <a:gd name="connsiteY1234" fmla="*/ 604086 h 5694363"/>
              <a:gd name="connsiteX1235" fmla="*/ 3309938 w 6456363"/>
              <a:gd name="connsiteY1235" fmla="*/ 612818 h 5694363"/>
              <a:gd name="connsiteX1236" fmla="*/ 3310732 w 6456363"/>
              <a:gd name="connsiteY1236" fmla="*/ 618375 h 5694363"/>
              <a:gd name="connsiteX1237" fmla="*/ 3314700 w 6456363"/>
              <a:gd name="connsiteY1237" fmla="*/ 621153 h 5694363"/>
              <a:gd name="connsiteX1238" fmla="*/ 3320654 w 6456363"/>
              <a:gd name="connsiteY1238" fmla="*/ 620756 h 5694363"/>
              <a:gd name="connsiteX1239" fmla="*/ 3329385 w 6456363"/>
              <a:gd name="connsiteY1239" fmla="*/ 618375 h 5694363"/>
              <a:gd name="connsiteX1240" fmla="*/ 3340100 w 6456363"/>
              <a:gd name="connsiteY1240" fmla="*/ 612818 h 5694363"/>
              <a:gd name="connsiteX1241" fmla="*/ 3352800 w 6456363"/>
              <a:gd name="connsiteY1241" fmla="*/ 605674 h 5694363"/>
              <a:gd name="connsiteX1242" fmla="*/ 3367882 w 6456363"/>
              <a:gd name="connsiteY1242" fmla="*/ 596942 h 5694363"/>
              <a:gd name="connsiteX1243" fmla="*/ 3384154 w 6456363"/>
              <a:gd name="connsiteY1243" fmla="*/ 585829 h 5694363"/>
              <a:gd name="connsiteX1244" fmla="*/ 3402410 w 6456363"/>
              <a:gd name="connsiteY1244" fmla="*/ 573525 h 5694363"/>
              <a:gd name="connsiteX1245" fmla="*/ 3442494 w 6456363"/>
              <a:gd name="connsiteY1245" fmla="*/ 545741 h 5694363"/>
              <a:gd name="connsiteX1246" fmla="*/ 3487341 w 6456363"/>
              <a:gd name="connsiteY1246" fmla="*/ 513989 h 5694363"/>
              <a:gd name="connsiteX1247" fmla="*/ 3511154 w 6456363"/>
              <a:gd name="connsiteY1247" fmla="*/ 497716 h 5694363"/>
              <a:gd name="connsiteX1248" fmla="*/ 3535363 w 6456363"/>
              <a:gd name="connsiteY1248" fmla="*/ 481046 h 5694363"/>
              <a:gd name="connsiteX1249" fmla="*/ 3559969 w 6456363"/>
              <a:gd name="connsiteY1249" fmla="*/ 464773 h 5694363"/>
              <a:gd name="connsiteX1250" fmla="*/ 3584972 w 6456363"/>
              <a:gd name="connsiteY1250" fmla="*/ 448500 h 5694363"/>
              <a:gd name="connsiteX1251" fmla="*/ 3609975 w 6456363"/>
              <a:gd name="connsiteY1251" fmla="*/ 432227 h 5694363"/>
              <a:gd name="connsiteX1252" fmla="*/ 3635375 w 6456363"/>
              <a:gd name="connsiteY1252" fmla="*/ 417542 h 5694363"/>
              <a:gd name="connsiteX1253" fmla="*/ 3659982 w 6456363"/>
              <a:gd name="connsiteY1253" fmla="*/ 402856 h 5694363"/>
              <a:gd name="connsiteX1254" fmla="*/ 3684588 w 6456363"/>
              <a:gd name="connsiteY1254" fmla="*/ 389759 h 5694363"/>
              <a:gd name="connsiteX1255" fmla="*/ 3708797 w 6456363"/>
              <a:gd name="connsiteY1255" fmla="*/ 377851 h 5694363"/>
              <a:gd name="connsiteX1256" fmla="*/ 3732213 w 6456363"/>
              <a:gd name="connsiteY1256" fmla="*/ 367532 h 5694363"/>
              <a:gd name="connsiteX1257" fmla="*/ 3754835 w 6456363"/>
              <a:gd name="connsiteY1257" fmla="*/ 358403 h 5694363"/>
              <a:gd name="connsiteX1258" fmla="*/ 3776266 w 6456363"/>
              <a:gd name="connsiteY1258" fmla="*/ 352053 h 5694363"/>
              <a:gd name="connsiteX1259" fmla="*/ 3796904 w 6456363"/>
              <a:gd name="connsiteY1259" fmla="*/ 347290 h 5694363"/>
              <a:gd name="connsiteX1260" fmla="*/ 3815557 w 6456363"/>
              <a:gd name="connsiteY1260" fmla="*/ 345305 h 5694363"/>
              <a:gd name="connsiteX1261" fmla="*/ 3833416 w 6456363"/>
              <a:gd name="connsiteY1261" fmla="*/ 345702 h 5694363"/>
              <a:gd name="connsiteX1262" fmla="*/ 3849291 w 6456363"/>
              <a:gd name="connsiteY1262" fmla="*/ 348878 h 5694363"/>
              <a:gd name="connsiteX1263" fmla="*/ 3860404 w 6456363"/>
              <a:gd name="connsiteY1263" fmla="*/ 350862 h 5694363"/>
              <a:gd name="connsiteX1264" fmla="*/ 3875088 w 6456363"/>
              <a:gd name="connsiteY1264" fmla="*/ 350465 h 5694363"/>
              <a:gd name="connsiteX1265" fmla="*/ 3893344 w 6456363"/>
              <a:gd name="connsiteY1265" fmla="*/ 348481 h 5694363"/>
              <a:gd name="connsiteX1266" fmla="*/ 3913982 w 6456363"/>
              <a:gd name="connsiteY1266" fmla="*/ 344512 h 5694363"/>
              <a:gd name="connsiteX1267" fmla="*/ 3937794 w 6456363"/>
              <a:gd name="connsiteY1267" fmla="*/ 338955 h 5694363"/>
              <a:gd name="connsiteX1268" fmla="*/ 3964782 w 6456363"/>
              <a:gd name="connsiteY1268" fmla="*/ 331811 h 5694363"/>
              <a:gd name="connsiteX1269" fmla="*/ 3993357 w 6456363"/>
              <a:gd name="connsiteY1269" fmla="*/ 323476 h 5694363"/>
              <a:gd name="connsiteX1270" fmla="*/ 4024313 w 6456363"/>
              <a:gd name="connsiteY1270" fmla="*/ 313156 h 5694363"/>
              <a:gd name="connsiteX1271" fmla="*/ 4057254 w 6456363"/>
              <a:gd name="connsiteY1271" fmla="*/ 302440 h 5694363"/>
              <a:gd name="connsiteX1272" fmla="*/ 4091782 w 6456363"/>
              <a:gd name="connsiteY1272" fmla="*/ 290533 h 5694363"/>
              <a:gd name="connsiteX1273" fmla="*/ 4127897 w 6456363"/>
              <a:gd name="connsiteY1273" fmla="*/ 277435 h 5694363"/>
              <a:gd name="connsiteX1274" fmla="*/ 4165204 w 6456363"/>
              <a:gd name="connsiteY1274" fmla="*/ 263147 h 5694363"/>
              <a:gd name="connsiteX1275" fmla="*/ 4203304 w 6456363"/>
              <a:gd name="connsiteY1275" fmla="*/ 248858 h 5694363"/>
              <a:gd name="connsiteX1276" fmla="*/ 4242197 w 6456363"/>
              <a:gd name="connsiteY1276" fmla="*/ 233776 h 5694363"/>
              <a:gd name="connsiteX1277" fmla="*/ 4281885 w 6456363"/>
              <a:gd name="connsiteY1277" fmla="*/ 218297 h 5694363"/>
              <a:gd name="connsiteX1278" fmla="*/ 4321176 w 6456363"/>
              <a:gd name="connsiteY1278" fmla="*/ 202024 h 5694363"/>
              <a:gd name="connsiteX1279" fmla="*/ 4400947 w 6456363"/>
              <a:gd name="connsiteY1279" fmla="*/ 169874 h 5694363"/>
              <a:gd name="connsiteX1280" fmla="*/ 4478338 w 6456363"/>
              <a:gd name="connsiteY1280" fmla="*/ 137328 h 5694363"/>
              <a:gd name="connsiteX1281" fmla="*/ 4552553 w 6456363"/>
              <a:gd name="connsiteY1281" fmla="*/ 106370 h 5694363"/>
              <a:gd name="connsiteX1282" fmla="*/ 4621213 w 6456363"/>
              <a:gd name="connsiteY1282" fmla="*/ 76999 h 5694363"/>
              <a:gd name="connsiteX1283" fmla="*/ 4682331 w 6456363"/>
              <a:gd name="connsiteY1283" fmla="*/ 50804 h 5694363"/>
              <a:gd name="connsiteX1284" fmla="*/ 4735116 w 6456363"/>
              <a:gd name="connsiteY1284" fmla="*/ 28577 h 5694363"/>
              <a:gd name="connsiteX1285" fmla="*/ 4775994 w 6456363"/>
              <a:gd name="connsiteY1285" fmla="*/ 11113 h 56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</a:cxnLst>
            <a:rect l="l" t="t" r="r" b="b"/>
            <a:pathLst>
              <a:path w="6456363" h="5694363">
                <a:moveTo>
                  <a:pt x="1645132" y="4681149"/>
                </a:moveTo>
                <a:lnTo>
                  <a:pt x="1629569" y="4705282"/>
                </a:lnTo>
                <a:lnTo>
                  <a:pt x="1633935" y="4696153"/>
                </a:lnTo>
                <a:lnTo>
                  <a:pt x="1641475" y="4685437"/>
                </a:lnTo>
                <a:close/>
                <a:moveTo>
                  <a:pt x="6307138" y="959711"/>
                </a:moveTo>
                <a:lnTo>
                  <a:pt x="6291660" y="972015"/>
                </a:lnTo>
                <a:lnTo>
                  <a:pt x="6268641" y="984716"/>
                </a:lnTo>
                <a:lnTo>
                  <a:pt x="6239273" y="999004"/>
                </a:lnTo>
                <a:lnTo>
                  <a:pt x="6209460" y="1011064"/>
                </a:lnTo>
                <a:lnTo>
                  <a:pt x="6226969" y="997417"/>
                </a:lnTo>
                <a:lnTo>
                  <a:pt x="6251179" y="980747"/>
                </a:lnTo>
                <a:lnTo>
                  <a:pt x="6273007" y="968840"/>
                </a:lnTo>
                <a:lnTo>
                  <a:pt x="6291660" y="961298"/>
                </a:lnTo>
                <a:close/>
                <a:moveTo>
                  <a:pt x="4804172" y="0"/>
                </a:moveTo>
                <a:lnTo>
                  <a:pt x="4803775" y="16273"/>
                </a:lnTo>
                <a:lnTo>
                  <a:pt x="4800997" y="34531"/>
                </a:lnTo>
                <a:lnTo>
                  <a:pt x="4795838" y="55170"/>
                </a:lnTo>
                <a:lnTo>
                  <a:pt x="4788297" y="78190"/>
                </a:lnTo>
                <a:lnTo>
                  <a:pt x="4778375" y="103592"/>
                </a:lnTo>
                <a:lnTo>
                  <a:pt x="4766866" y="130581"/>
                </a:lnTo>
                <a:lnTo>
                  <a:pt x="4753372" y="159555"/>
                </a:lnTo>
                <a:lnTo>
                  <a:pt x="4738688" y="190910"/>
                </a:lnTo>
                <a:lnTo>
                  <a:pt x="4722416" y="223853"/>
                </a:lnTo>
                <a:lnTo>
                  <a:pt x="4704557" y="257987"/>
                </a:lnTo>
                <a:lnTo>
                  <a:pt x="4685903" y="294502"/>
                </a:lnTo>
                <a:lnTo>
                  <a:pt x="4665663" y="332208"/>
                </a:lnTo>
                <a:lnTo>
                  <a:pt x="4623197" y="411588"/>
                </a:lnTo>
                <a:lnTo>
                  <a:pt x="4578351" y="496922"/>
                </a:lnTo>
                <a:lnTo>
                  <a:pt x="4555331" y="540978"/>
                </a:lnTo>
                <a:lnTo>
                  <a:pt x="4532313" y="585829"/>
                </a:lnTo>
                <a:lnTo>
                  <a:pt x="4509294" y="631869"/>
                </a:lnTo>
                <a:lnTo>
                  <a:pt x="4486275" y="679101"/>
                </a:lnTo>
                <a:lnTo>
                  <a:pt x="4464051" y="726729"/>
                </a:lnTo>
                <a:lnTo>
                  <a:pt x="4441825" y="775151"/>
                </a:lnTo>
                <a:lnTo>
                  <a:pt x="4420394" y="823970"/>
                </a:lnTo>
                <a:lnTo>
                  <a:pt x="4400153" y="873583"/>
                </a:lnTo>
                <a:lnTo>
                  <a:pt x="4380309" y="923593"/>
                </a:lnTo>
                <a:lnTo>
                  <a:pt x="4361259" y="973602"/>
                </a:lnTo>
                <a:lnTo>
                  <a:pt x="4343797" y="1024406"/>
                </a:lnTo>
                <a:lnTo>
                  <a:pt x="4327922" y="1074813"/>
                </a:lnTo>
                <a:lnTo>
                  <a:pt x="4313238" y="1125616"/>
                </a:lnTo>
                <a:lnTo>
                  <a:pt x="4300538" y="1176420"/>
                </a:lnTo>
                <a:lnTo>
                  <a:pt x="4289029" y="1227223"/>
                </a:lnTo>
                <a:lnTo>
                  <a:pt x="4280297" y="1277630"/>
                </a:lnTo>
                <a:lnTo>
                  <a:pt x="4277519" y="1284377"/>
                </a:lnTo>
                <a:lnTo>
                  <a:pt x="4270376" y="1301444"/>
                </a:lnTo>
                <a:lnTo>
                  <a:pt x="4259660" y="1326846"/>
                </a:lnTo>
                <a:lnTo>
                  <a:pt x="4245372" y="1358995"/>
                </a:lnTo>
                <a:lnTo>
                  <a:pt x="4229101" y="1397098"/>
                </a:lnTo>
                <a:lnTo>
                  <a:pt x="4210447" y="1438772"/>
                </a:lnTo>
                <a:lnTo>
                  <a:pt x="4190604" y="1484019"/>
                </a:lnTo>
                <a:lnTo>
                  <a:pt x="4169966" y="1530457"/>
                </a:lnTo>
                <a:lnTo>
                  <a:pt x="4153487" y="1567538"/>
                </a:lnTo>
                <a:lnTo>
                  <a:pt x="4152504" y="1568560"/>
                </a:lnTo>
                <a:lnTo>
                  <a:pt x="4133850" y="1589199"/>
                </a:lnTo>
                <a:lnTo>
                  <a:pt x="4115991" y="1610631"/>
                </a:lnTo>
                <a:lnTo>
                  <a:pt x="4099322" y="1632064"/>
                </a:lnTo>
                <a:lnTo>
                  <a:pt x="4084638" y="1652703"/>
                </a:lnTo>
                <a:lnTo>
                  <a:pt x="4071541" y="1672945"/>
                </a:lnTo>
                <a:lnTo>
                  <a:pt x="4060825" y="1692393"/>
                </a:lnTo>
                <a:lnTo>
                  <a:pt x="4052491" y="1711048"/>
                </a:lnTo>
                <a:lnTo>
                  <a:pt x="4046935" y="1728511"/>
                </a:lnTo>
                <a:lnTo>
                  <a:pt x="4044554" y="1744388"/>
                </a:lnTo>
                <a:lnTo>
                  <a:pt x="4044950" y="1758676"/>
                </a:lnTo>
                <a:lnTo>
                  <a:pt x="4049316" y="1771377"/>
                </a:lnTo>
                <a:lnTo>
                  <a:pt x="4057254" y="1781696"/>
                </a:lnTo>
                <a:lnTo>
                  <a:pt x="4060825" y="1775346"/>
                </a:lnTo>
                <a:lnTo>
                  <a:pt x="4068366" y="1758676"/>
                </a:lnTo>
                <a:lnTo>
                  <a:pt x="4079479" y="1733671"/>
                </a:lnTo>
                <a:lnTo>
                  <a:pt x="4094163" y="1701522"/>
                </a:lnTo>
                <a:lnTo>
                  <a:pt x="4110832" y="1663816"/>
                </a:lnTo>
                <a:lnTo>
                  <a:pt x="4129485" y="1621745"/>
                </a:lnTo>
                <a:lnTo>
                  <a:pt x="4149329" y="1576895"/>
                </a:lnTo>
                <a:lnTo>
                  <a:pt x="4153487" y="1567538"/>
                </a:lnTo>
                <a:lnTo>
                  <a:pt x="4172744" y="1547524"/>
                </a:lnTo>
                <a:lnTo>
                  <a:pt x="4192985" y="1527282"/>
                </a:lnTo>
                <a:lnTo>
                  <a:pt x="4214019" y="1507437"/>
                </a:lnTo>
                <a:lnTo>
                  <a:pt x="4235054" y="1488782"/>
                </a:lnTo>
                <a:lnTo>
                  <a:pt x="4255691" y="1471318"/>
                </a:lnTo>
                <a:lnTo>
                  <a:pt x="4275932" y="1455045"/>
                </a:lnTo>
                <a:lnTo>
                  <a:pt x="4295379" y="1440360"/>
                </a:lnTo>
                <a:lnTo>
                  <a:pt x="4314032" y="1428056"/>
                </a:lnTo>
                <a:lnTo>
                  <a:pt x="4331494" y="1416943"/>
                </a:lnTo>
                <a:lnTo>
                  <a:pt x="4346972" y="1408608"/>
                </a:lnTo>
                <a:lnTo>
                  <a:pt x="4360863" y="1402654"/>
                </a:lnTo>
                <a:lnTo>
                  <a:pt x="4372769" y="1399082"/>
                </a:lnTo>
                <a:lnTo>
                  <a:pt x="4382294" y="1398685"/>
                </a:lnTo>
                <a:lnTo>
                  <a:pt x="4389041" y="1401067"/>
                </a:lnTo>
                <a:lnTo>
                  <a:pt x="4393009" y="1407020"/>
                </a:lnTo>
                <a:lnTo>
                  <a:pt x="4393803" y="1416149"/>
                </a:lnTo>
                <a:lnTo>
                  <a:pt x="4391422" y="1429247"/>
                </a:lnTo>
                <a:lnTo>
                  <a:pt x="4385072" y="1446710"/>
                </a:lnTo>
                <a:lnTo>
                  <a:pt x="4375151" y="1467349"/>
                </a:lnTo>
                <a:lnTo>
                  <a:pt x="4360863" y="1493148"/>
                </a:lnTo>
                <a:lnTo>
                  <a:pt x="4341416" y="1526885"/>
                </a:lnTo>
                <a:lnTo>
                  <a:pt x="4327525" y="1554668"/>
                </a:lnTo>
                <a:lnTo>
                  <a:pt x="4318001" y="1577292"/>
                </a:lnTo>
                <a:lnTo>
                  <a:pt x="4313238" y="1594358"/>
                </a:lnTo>
                <a:lnTo>
                  <a:pt x="4312841" y="1606662"/>
                </a:lnTo>
                <a:lnTo>
                  <a:pt x="4316016" y="1614204"/>
                </a:lnTo>
                <a:lnTo>
                  <a:pt x="4322763" y="1617776"/>
                </a:lnTo>
                <a:lnTo>
                  <a:pt x="4332685" y="1617776"/>
                </a:lnTo>
                <a:lnTo>
                  <a:pt x="4345385" y="1614204"/>
                </a:lnTo>
                <a:lnTo>
                  <a:pt x="4360863" y="1607853"/>
                </a:lnTo>
                <a:lnTo>
                  <a:pt x="4378325" y="1598724"/>
                </a:lnTo>
                <a:lnTo>
                  <a:pt x="4397772" y="1586817"/>
                </a:lnTo>
                <a:lnTo>
                  <a:pt x="4418013" y="1573322"/>
                </a:lnTo>
                <a:lnTo>
                  <a:pt x="4440238" y="1558240"/>
                </a:lnTo>
                <a:lnTo>
                  <a:pt x="4462859" y="1541570"/>
                </a:lnTo>
                <a:lnTo>
                  <a:pt x="4486275" y="1524503"/>
                </a:lnTo>
                <a:lnTo>
                  <a:pt x="4533107" y="1488782"/>
                </a:lnTo>
                <a:lnTo>
                  <a:pt x="4577953" y="1453855"/>
                </a:lnTo>
                <a:lnTo>
                  <a:pt x="4618038" y="1422499"/>
                </a:lnTo>
                <a:lnTo>
                  <a:pt x="4650185" y="1397891"/>
                </a:lnTo>
                <a:lnTo>
                  <a:pt x="4663281" y="1388763"/>
                </a:lnTo>
                <a:lnTo>
                  <a:pt x="4672807" y="1382412"/>
                </a:lnTo>
                <a:lnTo>
                  <a:pt x="4679553" y="1379237"/>
                </a:lnTo>
                <a:lnTo>
                  <a:pt x="4682331" y="1379634"/>
                </a:lnTo>
                <a:lnTo>
                  <a:pt x="4681935" y="1383603"/>
                </a:lnTo>
                <a:lnTo>
                  <a:pt x="4677172" y="1391541"/>
                </a:lnTo>
                <a:lnTo>
                  <a:pt x="4667647" y="1404639"/>
                </a:lnTo>
                <a:lnTo>
                  <a:pt x="4653359" y="1422103"/>
                </a:lnTo>
                <a:lnTo>
                  <a:pt x="4643835" y="1434010"/>
                </a:lnTo>
                <a:lnTo>
                  <a:pt x="4633913" y="1446314"/>
                </a:lnTo>
                <a:lnTo>
                  <a:pt x="4624785" y="1458618"/>
                </a:lnTo>
                <a:lnTo>
                  <a:pt x="4616053" y="1471715"/>
                </a:lnTo>
                <a:lnTo>
                  <a:pt x="4606925" y="1484019"/>
                </a:lnTo>
                <a:lnTo>
                  <a:pt x="4598988" y="1496720"/>
                </a:lnTo>
                <a:lnTo>
                  <a:pt x="4591051" y="1509421"/>
                </a:lnTo>
                <a:lnTo>
                  <a:pt x="4583113" y="1521725"/>
                </a:lnTo>
                <a:lnTo>
                  <a:pt x="4576366" y="1533632"/>
                </a:lnTo>
                <a:lnTo>
                  <a:pt x="4570016" y="1545539"/>
                </a:lnTo>
                <a:lnTo>
                  <a:pt x="4563666" y="1556653"/>
                </a:lnTo>
                <a:lnTo>
                  <a:pt x="4558109" y="1566972"/>
                </a:lnTo>
                <a:lnTo>
                  <a:pt x="4553347" y="1577292"/>
                </a:lnTo>
                <a:lnTo>
                  <a:pt x="4549379" y="1586023"/>
                </a:lnTo>
                <a:lnTo>
                  <a:pt x="4545807" y="1594755"/>
                </a:lnTo>
                <a:lnTo>
                  <a:pt x="4543029" y="1602296"/>
                </a:lnTo>
                <a:lnTo>
                  <a:pt x="4540647" y="1608647"/>
                </a:lnTo>
                <a:lnTo>
                  <a:pt x="4539457" y="1613807"/>
                </a:lnTo>
                <a:lnTo>
                  <a:pt x="4539059" y="1618569"/>
                </a:lnTo>
                <a:lnTo>
                  <a:pt x="4539457" y="1621348"/>
                </a:lnTo>
                <a:lnTo>
                  <a:pt x="4540647" y="1622935"/>
                </a:lnTo>
                <a:lnTo>
                  <a:pt x="4543425" y="1622935"/>
                </a:lnTo>
                <a:lnTo>
                  <a:pt x="4546601" y="1621745"/>
                </a:lnTo>
                <a:lnTo>
                  <a:pt x="4550966" y="1618966"/>
                </a:lnTo>
                <a:lnTo>
                  <a:pt x="4556522" y="1613807"/>
                </a:lnTo>
                <a:lnTo>
                  <a:pt x="4562872" y="1607456"/>
                </a:lnTo>
                <a:lnTo>
                  <a:pt x="4570809" y="1599121"/>
                </a:lnTo>
                <a:lnTo>
                  <a:pt x="4579144" y="1588405"/>
                </a:lnTo>
                <a:lnTo>
                  <a:pt x="4589066" y="1576498"/>
                </a:lnTo>
                <a:lnTo>
                  <a:pt x="4600575" y="1561415"/>
                </a:lnTo>
                <a:lnTo>
                  <a:pt x="4612879" y="1545142"/>
                </a:lnTo>
                <a:lnTo>
                  <a:pt x="4627166" y="1525694"/>
                </a:lnTo>
                <a:lnTo>
                  <a:pt x="4641851" y="1510215"/>
                </a:lnTo>
                <a:lnTo>
                  <a:pt x="4664075" y="1493942"/>
                </a:lnTo>
                <a:lnTo>
                  <a:pt x="4692651" y="1477272"/>
                </a:lnTo>
                <a:lnTo>
                  <a:pt x="4727575" y="1459808"/>
                </a:lnTo>
                <a:lnTo>
                  <a:pt x="4768453" y="1441948"/>
                </a:lnTo>
                <a:lnTo>
                  <a:pt x="4814888" y="1423690"/>
                </a:lnTo>
                <a:lnTo>
                  <a:pt x="4865688" y="1405036"/>
                </a:lnTo>
                <a:lnTo>
                  <a:pt x="4921251" y="1385984"/>
                </a:lnTo>
                <a:lnTo>
                  <a:pt x="4980781" y="1366933"/>
                </a:lnTo>
                <a:lnTo>
                  <a:pt x="5043091" y="1347485"/>
                </a:lnTo>
                <a:lnTo>
                  <a:pt x="5108973" y="1328037"/>
                </a:lnTo>
                <a:lnTo>
                  <a:pt x="5176838" y="1308191"/>
                </a:lnTo>
                <a:lnTo>
                  <a:pt x="5247085" y="1287949"/>
                </a:lnTo>
                <a:lnTo>
                  <a:pt x="5318523" y="1268501"/>
                </a:lnTo>
                <a:lnTo>
                  <a:pt x="5391151" y="1248656"/>
                </a:lnTo>
                <a:lnTo>
                  <a:pt x="5463779" y="1228811"/>
                </a:lnTo>
                <a:lnTo>
                  <a:pt x="5609431" y="1189121"/>
                </a:lnTo>
                <a:lnTo>
                  <a:pt x="5751513" y="1151018"/>
                </a:lnTo>
                <a:lnTo>
                  <a:pt x="5819775" y="1131967"/>
                </a:lnTo>
                <a:lnTo>
                  <a:pt x="5885260" y="1113709"/>
                </a:lnTo>
                <a:lnTo>
                  <a:pt x="5948363" y="1095849"/>
                </a:lnTo>
                <a:lnTo>
                  <a:pt x="6007894" y="1077988"/>
                </a:lnTo>
                <a:lnTo>
                  <a:pt x="6064251" y="1060921"/>
                </a:lnTo>
                <a:lnTo>
                  <a:pt x="6115447" y="1044648"/>
                </a:lnTo>
                <a:lnTo>
                  <a:pt x="6162279" y="1028772"/>
                </a:lnTo>
                <a:lnTo>
                  <a:pt x="6203951" y="1013293"/>
                </a:lnTo>
                <a:lnTo>
                  <a:pt x="6209460" y="1011064"/>
                </a:lnTo>
                <a:lnTo>
                  <a:pt x="6199981" y="1018452"/>
                </a:lnTo>
                <a:lnTo>
                  <a:pt x="6170613" y="1043457"/>
                </a:lnTo>
                <a:lnTo>
                  <a:pt x="6139657" y="1071637"/>
                </a:lnTo>
                <a:lnTo>
                  <a:pt x="6105923" y="1103390"/>
                </a:lnTo>
                <a:lnTo>
                  <a:pt x="6070997" y="1138317"/>
                </a:lnTo>
                <a:lnTo>
                  <a:pt x="6034485" y="1176023"/>
                </a:lnTo>
                <a:lnTo>
                  <a:pt x="5997179" y="1215713"/>
                </a:lnTo>
                <a:lnTo>
                  <a:pt x="5958285" y="1257785"/>
                </a:lnTo>
                <a:lnTo>
                  <a:pt x="5919391" y="1301444"/>
                </a:lnTo>
                <a:lnTo>
                  <a:pt x="5879307" y="1346691"/>
                </a:lnTo>
                <a:lnTo>
                  <a:pt x="5838825" y="1393129"/>
                </a:lnTo>
                <a:lnTo>
                  <a:pt x="5823378" y="1411177"/>
                </a:lnTo>
                <a:lnTo>
                  <a:pt x="5812631" y="1420515"/>
                </a:lnTo>
                <a:lnTo>
                  <a:pt x="5788819" y="1441551"/>
                </a:lnTo>
                <a:lnTo>
                  <a:pt x="5765007" y="1463380"/>
                </a:lnTo>
                <a:lnTo>
                  <a:pt x="5741591" y="1485607"/>
                </a:lnTo>
                <a:lnTo>
                  <a:pt x="5718175" y="1508627"/>
                </a:lnTo>
                <a:lnTo>
                  <a:pt x="5695157" y="1531648"/>
                </a:lnTo>
                <a:lnTo>
                  <a:pt x="5672535" y="1555065"/>
                </a:lnTo>
                <a:lnTo>
                  <a:pt x="5650707" y="1578879"/>
                </a:lnTo>
                <a:lnTo>
                  <a:pt x="5628481" y="1603090"/>
                </a:lnTo>
                <a:lnTo>
                  <a:pt x="5606653" y="1627698"/>
                </a:lnTo>
                <a:lnTo>
                  <a:pt x="5585223" y="1652703"/>
                </a:lnTo>
                <a:lnTo>
                  <a:pt x="5564188" y="1677708"/>
                </a:lnTo>
                <a:lnTo>
                  <a:pt x="5543551" y="1703110"/>
                </a:lnTo>
                <a:lnTo>
                  <a:pt x="5523310" y="1728511"/>
                </a:lnTo>
                <a:lnTo>
                  <a:pt x="5503466" y="1754707"/>
                </a:lnTo>
                <a:lnTo>
                  <a:pt x="5484416" y="1780506"/>
                </a:lnTo>
                <a:lnTo>
                  <a:pt x="5465366" y="1806701"/>
                </a:lnTo>
                <a:lnTo>
                  <a:pt x="5447110" y="1833294"/>
                </a:lnTo>
                <a:lnTo>
                  <a:pt x="5428853" y="1859489"/>
                </a:lnTo>
                <a:lnTo>
                  <a:pt x="5411788" y="1886082"/>
                </a:lnTo>
                <a:lnTo>
                  <a:pt x="5394723" y="1913071"/>
                </a:lnTo>
                <a:lnTo>
                  <a:pt x="5378053" y="1939664"/>
                </a:lnTo>
                <a:lnTo>
                  <a:pt x="5362179" y="1966653"/>
                </a:lnTo>
                <a:lnTo>
                  <a:pt x="5346701" y="1993246"/>
                </a:lnTo>
                <a:lnTo>
                  <a:pt x="5332016" y="2020632"/>
                </a:lnTo>
                <a:lnTo>
                  <a:pt x="5317729" y="2047621"/>
                </a:lnTo>
                <a:lnTo>
                  <a:pt x="5329635" y="2030157"/>
                </a:lnTo>
                <a:lnTo>
                  <a:pt x="5345510" y="2008725"/>
                </a:lnTo>
                <a:lnTo>
                  <a:pt x="5364163" y="1983323"/>
                </a:lnTo>
                <a:lnTo>
                  <a:pt x="5385991" y="1954349"/>
                </a:lnTo>
                <a:lnTo>
                  <a:pt x="5410201" y="1922200"/>
                </a:lnTo>
                <a:lnTo>
                  <a:pt x="5437188" y="1886479"/>
                </a:lnTo>
                <a:lnTo>
                  <a:pt x="5466557" y="1848773"/>
                </a:lnTo>
                <a:lnTo>
                  <a:pt x="5497910" y="1808289"/>
                </a:lnTo>
                <a:lnTo>
                  <a:pt x="5531247" y="1765820"/>
                </a:lnTo>
                <a:lnTo>
                  <a:pt x="5566173" y="1722161"/>
                </a:lnTo>
                <a:lnTo>
                  <a:pt x="5602685" y="1676914"/>
                </a:lnTo>
                <a:lnTo>
                  <a:pt x="5639991" y="1630477"/>
                </a:lnTo>
                <a:lnTo>
                  <a:pt x="5678885" y="1583245"/>
                </a:lnTo>
                <a:lnTo>
                  <a:pt x="5718175" y="1535220"/>
                </a:lnTo>
                <a:lnTo>
                  <a:pt x="5758260" y="1487591"/>
                </a:lnTo>
                <a:lnTo>
                  <a:pt x="5798741" y="1439963"/>
                </a:lnTo>
                <a:lnTo>
                  <a:pt x="5823378" y="1411177"/>
                </a:lnTo>
                <a:lnTo>
                  <a:pt x="5836841" y="1399479"/>
                </a:lnTo>
                <a:lnTo>
                  <a:pt x="5861447" y="1379237"/>
                </a:lnTo>
                <a:lnTo>
                  <a:pt x="5886053" y="1358995"/>
                </a:lnTo>
                <a:lnTo>
                  <a:pt x="5910660" y="1339547"/>
                </a:lnTo>
                <a:lnTo>
                  <a:pt x="5935663" y="1321289"/>
                </a:lnTo>
                <a:lnTo>
                  <a:pt x="5960666" y="1303032"/>
                </a:lnTo>
                <a:lnTo>
                  <a:pt x="5986066" y="1285568"/>
                </a:lnTo>
                <a:lnTo>
                  <a:pt x="5994401" y="1290331"/>
                </a:lnTo>
                <a:lnTo>
                  <a:pt x="5999560" y="1298269"/>
                </a:lnTo>
                <a:lnTo>
                  <a:pt x="6002735" y="1308588"/>
                </a:lnTo>
                <a:lnTo>
                  <a:pt x="6003529" y="1320892"/>
                </a:lnTo>
                <a:lnTo>
                  <a:pt x="6002338" y="1335181"/>
                </a:lnTo>
                <a:lnTo>
                  <a:pt x="5999957" y="1351454"/>
                </a:lnTo>
                <a:lnTo>
                  <a:pt x="5995591" y="1368918"/>
                </a:lnTo>
                <a:lnTo>
                  <a:pt x="5990431" y="1387175"/>
                </a:lnTo>
                <a:lnTo>
                  <a:pt x="5983685" y="1406623"/>
                </a:lnTo>
                <a:lnTo>
                  <a:pt x="5976541" y="1426865"/>
                </a:lnTo>
                <a:lnTo>
                  <a:pt x="5969001" y="1447107"/>
                </a:lnTo>
                <a:lnTo>
                  <a:pt x="5960666" y="1466953"/>
                </a:lnTo>
                <a:lnTo>
                  <a:pt x="5945188" y="1506643"/>
                </a:lnTo>
                <a:lnTo>
                  <a:pt x="5930901" y="1542364"/>
                </a:lnTo>
                <a:lnTo>
                  <a:pt x="5925344" y="1558637"/>
                </a:lnTo>
                <a:lnTo>
                  <a:pt x="5920581" y="1573322"/>
                </a:lnTo>
                <a:lnTo>
                  <a:pt x="5917407" y="1586023"/>
                </a:lnTo>
                <a:lnTo>
                  <a:pt x="5915819" y="1596343"/>
                </a:lnTo>
                <a:lnTo>
                  <a:pt x="5916216" y="1604281"/>
                </a:lnTo>
                <a:lnTo>
                  <a:pt x="5918201" y="1609441"/>
                </a:lnTo>
                <a:lnTo>
                  <a:pt x="5922963" y="1611425"/>
                </a:lnTo>
                <a:lnTo>
                  <a:pt x="5930107" y="1610234"/>
                </a:lnTo>
                <a:lnTo>
                  <a:pt x="5940029" y="1605472"/>
                </a:lnTo>
                <a:lnTo>
                  <a:pt x="5953125" y="1597137"/>
                </a:lnTo>
                <a:lnTo>
                  <a:pt x="5969397" y="1584039"/>
                </a:lnTo>
                <a:lnTo>
                  <a:pt x="5989241" y="1566972"/>
                </a:lnTo>
                <a:lnTo>
                  <a:pt x="6013053" y="1545539"/>
                </a:lnTo>
                <a:lnTo>
                  <a:pt x="6040438" y="1518947"/>
                </a:lnTo>
                <a:lnTo>
                  <a:pt x="6072188" y="1486401"/>
                </a:lnTo>
                <a:lnTo>
                  <a:pt x="6108701" y="1449092"/>
                </a:lnTo>
                <a:lnTo>
                  <a:pt x="6117829" y="1439566"/>
                </a:lnTo>
                <a:lnTo>
                  <a:pt x="6129735" y="1428453"/>
                </a:lnTo>
                <a:lnTo>
                  <a:pt x="6143625" y="1415752"/>
                </a:lnTo>
                <a:lnTo>
                  <a:pt x="6159501" y="1402654"/>
                </a:lnTo>
                <a:lnTo>
                  <a:pt x="6176169" y="1387969"/>
                </a:lnTo>
                <a:lnTo>
                  <a:pt x="6194823" y="1373284"/>
                </a:lnTo>
                <a:lnTo>
                  <a:pt x="6214269" y="1357804"/>
                </a:lnTo>
                <a:lnTo>
                  <a:pt x="6234907" y="1342722"/>
                </a:lnTo>
                <a:lnTo>
                  <a:pt x="6255544" y="1326846"/>
                </a:lnTo>
                <a:lnTo>
                  <a:pt x="6276579" y="1311764"/>
                </a:lnTo>
                <a:lnTo>
                  <a:pt x="6297216" y="1297078"/>
                </a:lnTo>
                <a:lnTo>
                  <a:pt x="6317853" y="1283187"/>
                </a:lnTo>
                <a:lnTo>
                  <a:pt x="6338094" y="1270486"/>
                </a:lnTo>
                <a:lnTo>
                  <a:pt x="6357938" y="1258182"/>
                </a:lnTo>
                <a:lnTo>
                  <a:pt x="6376194" y="1248259"/>
                </a:lnTo>
                <a:lnTo>
                  <a:pt x="6393260" y="1239130"/>
                </a:lnTo>
                <a:lnTo>
                  <a:pt x="6408738" y="1232383"/>
                </a:lnTo>
                <a:lnTo>
                  <a:pt x="6423025" y="1227620"/>
                </a:lnTo>
                <a:lnTo>
                  <a:pt x="6434535" y="1225239"/>
                </a:lnTo>
                <a:lnTo>
                  <a:pt x="6444060" y="1225239"/>
                </a:lnTo>
                <a:lnTo>
                  <a:pt x="6451203" y="1228017"/>
                </a:lnTo>
                <a:lnTo>
                  <a:pt x="6455173" y="1233574"/>
                </a:lnTo>
                <a:lnTo>
                  <a:pt x="6456363" y="1243099"/>
                </a:lnTo>
                <a:lnTo>
                  <a:pt x="6453981" y="1255403"/>
                </a:lnTo>
                <a:lnTo>
                  <a:pt x="6448425" y="1271676"/>
                </a:lnTo>
                <a:lnTo>
                  <a:pt x="6438503" y="1291125"/>
                </a:lnTo>
                <a:lnTo>
                  <a:pt x="6425407" y="1315336"/>
                </a:lnTo>
                <a:lnTo>
                  <a:pt x="6407151" y="1344310"/>
                </a:lnTo>
                <a:lnTo>
                  <a:pt x="6384529" y="1377252"/>
                </a:lnTo>
                <a:lnTo>
                  <a:pt x="6357144" y="1414561"/>
                </a:lnTo>
                <a:lnTo>
                  <a:pt x="6324997" y="1457824"/>
                </a:lnTo>
                <a:lnTo>
                  <a:pt x="6286897" y="1505849"/>
                </a:lnTo>
                <a:lnTo>
                  <a:pt x="6257925" y="1541570"/>
                </a:lnTo>
                <a:lnTo>
                  <a:pt x="6228557" y="1576498"/>
                </a:lnTo>
                <a:lnTo>
                  <a:pt x="6198394" y="1609838"/>
                </a:lnTo>
                <a:lnTo>
                  <a:pt x="6168629" y="1642384"/>
                </a:lnTo>
                <a:lnTo>
                  <a:pt x="6138466" y="1674930"/>
                </a:lnTo>
                <a:lnTo>
                  <a:pt x="6108303" y="1705888"/>
                </a:lnTo>
                <a:lnTo>
                  <a:pt x="6077744" y="1736449"/>
                </a:lnTo>
                <a:lnTo>
                  <a:pt x="6047581" y="1766217"/>
                </a:lnTo>
                <a:lnTo>
                  <a:pt x="5988051" y="1825356"/>
                </a:lnTo>
                <a:lnTo>
                  <a:pt x="5928916" y="1882907"/>
                </a:lnTo>
                <a:lnTo>
                  <a:pt x="5900341" y="1911484"/>
                </a:lnTo>
                <a:lnTo>
                  <a:pt x="5872163" y="1940061"/>
                </a:lnTo>
                <a:lnTo>
                  <a:pt x="5844381" y="1968638"/>
                </a:lnTo>
                <a:lnTo>
                  <a:pt x="5816997" y="1998008"/>
                </a:lnTo>
                <a:lnTo>
                  <a:pt x="5790407" y="2026982"/>
                </a:lnTo>
                <a:lnTo>
                  <a:pt x="5764610" y="2056353"/>
                </a:lnTo>
                <a:lnTo>
                  <a:pt x="5740003" y="2086121"/>
                </a:lnTo>
                <a:lnTo>
                  <a:pt x="5716191" y="2116285"/>
                </a:lnTo>
                <a:lnTo>
                  <a:pt x="5693173" y="2147244"/>
                </a:lnTo>
                <a:lnTo>
                  <a:pt x="5670947" y="2178996"/>
                </a:lnTo>
                <a:lnTo>
                  <a:pt x="5650707" y="2211145"/>
                </a:lnTo>
                <a:lnTo>
                  <a:pt x="5630863" y="2244088"/>
                </a:lnTo>
                <a:lnTo>
                  <a:pt x="5612210" y="2278619"/>
                </a:lnTo>
                <a:lnTo>
                  <a:pt x="5595144" y="2313546"/>
                </a:lnTo>
                <a:lnTo>
                  <a:pt x="5579666" y="2350061"/>
                </a:lnTo>
                <a:lnTo>
                  <a:pt x="5565379" y="2386973"/>
                </a:lnTo>
                <a:lnTo>
                  <a:pt x="5552281" y="2425870"/>
                </a:lnTo>
                <a:lnTo>
                  <a:pt x="5541169" y="2465957"/>
                </a:lnTo>
                <a:lnTo>
                  <a:pt x="5532041" y="2507631"/>
                </a:lnTo>
                <a:lnTo>
                  <a:pt x="5524103" y="2550894"/>
                </a:lnTo>
                <a:lnTo>
                  <a:pt x="5534819" y="2544147"/>
                </a:lnTo>
                <a:lnTo>
                  <a:pt x="5563791" y="2525889"/>
                </a:lnTo>
                <a:lnTo>
                  <a:pt x="5607844" y="2497709"/>
                </a:lnTo>
                <a:lnTo>
                  <a:pt x="5662613" y="2462384"/>
                </a:lnTo>
                <a:lnTo>
                  <a:pt x="5724525" y="2423885"/>
                </a:lnTo>
                <a:lnTo>
                  <a:pt x="5789216" y="2383798"/>
                </a:lnTo>
                <a:lnTo>
                  <a:pt x="5822157" y="2364349"/>
                </a:lnTo>
                <a:lnTo>
                  <a:pt x="5853510" y="2345298"/>
                </a:lnTo>
                <a:lnTo>
                  <a:pt x="5884069" y="2328232"/>
                </a:lnTo>
                <a:lnTo>
                  <a:pt x="5913041" y="2311958"/>
                </a:lnTo>
                <a:lnTo>
                  <a:pt x="5940029" y="2298067"/>
                </a:lnTo>
                <a:lnTo>
                  <a:pt x="5964238" y="2285763"/>
                </a:lnTo>
                <a:lnTo>
                  <a:pt x="5984875" y="2276237"/>
                </a:lnTo>
                <a:lnTo>
                  <a:pt x="6002338" y="2269490"/>
                </a:lnTo>
                <a:lnTo>
                  <a:pt x="6015831" y="2266315"/>
                </a:lnTo>
                <a:lnTo>
                  <a:pt x="6024166" y="2266315"/>
                </a:lnTo>
                <a:lnTo>
                  <a:pt x="6028135" y="2271077"/>
                </a:lnTo>
                <a:lnTo>
                  <a:pt x="6026151" y="2279412"/>
                </a:lnTo>
                <a:lnTo>
                  <a:pt x="6018213" y="2292510"/>
                </a:lnTo>
                <a:lnTo>
                  <a:pt x="6003529" y="2310768"/>
                </a:lnTo>
                <a:lnTo>
                  <a:pt x="5982097" y="2334185"/>
                </a:lnTo>
                <a:lnTo>
                  <a:pt x="5953523" y="2363556"/>
                </a:lnTo>
                <a:lnTo>
                  <a:pt x="5916613" y="2398880"/>
                </a:lnTo>
                <a:lnTo>
                  <a:pt x="5870973" y="2440555"/>
                </a:lnTo>
                <a:lnTo>
                  <a:pt x="5816601" y="2488977"/>
                </a:lnTo>
                <a:lnTo>
                  <a:pt x="5753101" y="2544543"/>
                </a:lnTo>
                <a:lnTo>
                  <a:pt x="5702697" y="2587409"/>
                </a:lnTo>
                <a:lnTo>
                  <a:pt x="5648325" y="2632656"/>
                </a:lnTo>
                <a:lnTo>
                  <a:pt x="5591573" y="2679490"/>
                </a:lnTo>
                <a:lnTo>
                  <a:pt x="5531644" y="2728310"/>
                </a:lnTo>
                <a:lnTo>
                  <a:pt x="5403453" y="2830710"/>
                </a:lnTo>
                <a:lnTo>
                  <a:pt x="5267325" y="2939065"/>
                </a:lnTo>
                <a:lnTo>
                  <a:pt x="5196681" y="2995425"/>
                </a:lnTo>
                <a:lnTo>
                  <a:pt x="5124847" y="3053373"/>
                </a:lnTo>
                <a:lnTo>
                  <a:pt x="5052219" y="3112114"/>
                </a:lnTo>
                <a:lnTo>
                  <a:pt x="4978797" y="3171650"/>
                </a:lnTo>
                <a:lnTo>
                  <a:pt x="4904979" y="3232376"/>
                </a:lnTo>
                <a:lnTo>
                  <a:pt x="4830763" y="3293896"/>
                </a:lnTo>
                <a:lnTo>
                  <a:pt x="4756944" y="3356209"/>
                </a:lnTo>
                <a:lnTo>
                  <a:pt x="4683522" y="3418920"/>
                </a:lnTo>
                <a:lnTo>
                  <a:pt x="4610894" y="3482424"/>
                </a:lnTo>
                <a:lnTo>
                  <a:pt x="4539457" y="3545929"/>
                </a:lnTo>
                <a:lnTo>
                  <a:pt x="4469607" y="3610227"/>
                </a:lnTo>
                <a:lnTo>
                  <a:pt x="4401344" y="3674128"/>
                </a:lnTo>
                <a:lnTo>
                  <a:pt x="4334272" y="3738824"/>
                </a:lnTo>
                <a:lnTo>
                  <a:pt x="4269979" y="3803122"/>
                </a:lnTo>
                <a:lnTo>
                  <a:pt x="4208066" y="3867420"/>
                </a:lnTo>
                <a:lnTo>
                  <a:pt x="4148535" y="3931718"/>
                </a:lnTo>
                <a:lnTo>
                  <a:pt x="4092575" y="3995223"/>
                </a:lnTo>
                <a:lnTo>
                  <a:pt x="4039791" y="4058727"/>
                </a:lnTo>
                <a:lnTo>
                  <a:pt x="3990579" y="4121438"/>
                </a:lnTo>
                <a:lnTo>
                  <a:pt x="3945335" y="4184148"/>
                </a:lnTo>
                <a:lnTo>
                  <a:pt x="3904060" y="4245668"/>
                </a:lnTo>
                <a:lnTo>
                  <a:pt x="3867547" y="4306791"/>
                </a:lnTo>
                <a:lnTo>
                  <a:pt x="3835400" y="4366327"/>
                </a:lnTo>
                <a:lnTo>
                  <a:pt x="3808810" y="4425068"/>
                </a:lnTo>
                <a:lnTo>
                  <a:pt x="3811985" y="4423084"/>
                </a:lnTo>
                <a:lnTo>
                  <a:pt x="3822304" y="4416733"/>
                </a:lnTo>
                <a:lnTo>
                  <a:pt x="3838972" y="4406414"/>
                </a:lnTo>
                <a:lnTo>
                  <a:pt x="3861594" y="4392522"/>
                </a:lnTo>
                <a:lnTo>
                  <a:pt x="3889375" y="4376249"/>
                </a:lnTo>
                <a:lnTo>
                  <a:pt x="3921522" y="4357992"/>
                </a:lnTo>
                <a:lnTo>
                  <a:pt x="3956447" y="4337750"/>
                </a:lnTo>
                <a:lnTo>
                  <a:pt x="3994944" y="4316714"/>
                </a:lnTo>
                <a:lnTo>
                  <a:pt x="4035425" y="4295678"/>
                </a:lnTo>
                <a:lnTo>
                  <a:pt x="4076700" y="4274245"/>
                </a:lnTo>
                <a:lnTo>
                  <a:pt x="4097735" y="4263926"/>
                </a:lnTo>
                <a:lnTo>
                  <a:pt x="4118769" y="4254003"/>
                </a:lnTo>
                <a:lnTo>
                  <a:pt x="4140200" y="4244081"/>
                </a:lnTo>
                <a:lnTo>
                  <a:pt x="4160838" y="4234952"/>
                </a:lnTo>
                <a:lnTo>
                  <a:pt x="4181872" y="4225823"/>
                </a:lnTo>
                <a:lnTo>
                  <a:pt x="4201716" y="4217488"/>
                </a:lnTo>
                <a:lnTo>
                  <a:pt x="4221957" y="4209947"/>
                </a:lnTo>
                <a:lnTo>
                  <a:pt x="4241404" y="4203200"/>
                </a:lnTo>
                <a:lnTo>
                  <a:pt x="4260454" y="4196452"/>
                </a:lnTo>
                <a:lnTo>
                  <a:pt x="4278710" y="4191293"/>
                </a:lnTo>
                <a:lnTo>
                  <a:pt x="4295776" y="4186530"/>
                </a:lnTo>
                <a:lnTo>
                  <a:pt x="4312444" y="4182958"/>
                </a:lnTo>
                <a:lnTo>
                  <a:pt x="4359275" y="4173829"/>
                </a:lnTo>
                <a:lnTo>
                  <a:pt x="4401741" y="4165097"/>
                </a:lnTo>
                <a:lnTo>
                  <a:pt x="4439047" y="4157159"/>
                </a:lnTo>
                <a:lnTo>
                  <a:pt x="4472781" y="4149618"/>
                </a:lnTo>
                <a:lnTo>
                  <a:pt x="4526757" y="4136917"/>
                </a:lnTo>
                <a:lnTo>
                  <a:pt x="4564459" y="4127788"/>
                </a:lnTo>
                <a:lnTo>
                  <a:pt x="4578351" y="4124613"/>
                </a:lnTo>
                <a:lnTo>
                  <a:pt x="4588272" y="4122232"/>
                </a:lnTo>
                <a:lnTo>
                  <a:pt x="4595019" y="4121438"/>
                </a:lnTo>
                <a:lnTo>
                  <a:pt x="4598194" y="4121835"/>
                </a:lnTo>
                <a:lnTo>
                  <a:pt x="4598591" y="4123422"/>
                </a:lnTo>
                <a:lnTo>
                  <a:pt x="4595813" y="4126201"/>
                </a:lnTo>
                <a:lnTo>
                  <a:pt x="4589859" y="4130566"/>
                </a:lnTo>
                <a:lnTo>
                  <a:pt x="4581129" y="4136520"/>
                </a:lnTo>
                <a:lnTo>
                  <a:pt x="4556522" y="4152793"/>
                </a:lnTo>
                <a:lnTo>
                  <a:pt x="4522788" y="4175417"/>
                </a:lnTo>
                <a:lnTo>
                  <a:pt x="4502944" y="4190102"/>
                </a:lnTo>
                <a:lnTo>
                  <a:pt x="4480719" y="4206375"/>
                </a:lnTo>
                <a:lnTo>
                  <a:pt x="4456907" y="4223839"/>
                </a:lnTo>
                <a:lnTo>
                  <a:pt x="4431507" y="4244081"/>
                </a:lnTo>
                <a:lnTo>
                  <a:pt x="4404519" y="4266307"/>
                </a:lnTo>
                <a:lnTo>
                  <a:pt x="4376341" y="4290915"/>
                </a:lnTo>
                <a:lnTo>
                  <a:pt x="4346575" y="4317508"/>
                </a:lnTo>
                <a:lnTo>
                  <a:pt x="4316016" y="4346482"/>
                </a:lnTo>
                <a:lnTo>
                  <a:pt x="4284266" y="4377440"/>
                </a:lnTo>
                <a:lnTo>
                  <a:pt x="4251722" y="4411574"/>
                </a:lnTo>
                <a:lnTo>
                  <a:pt x="4218782" y="4447692"/>
                </a:lnTo>
                <a:lnTo>
                  <a:pt x="4185047" y="4486985"/>
                </a:lnTo>
                <a:lnTo>
                  <a:pt x="4112816" y="4572319"/>
                </a:lnTo>
                <a:lnTo>
                  <a:pt x="4057650" y="4637808"/>
                </a:lnTo>
                <a:lnTo>
                  <a:pt x="4037013" y="4663607"/>
                </a:lnTo>
                <a:lnTo>
                  <a:pt x="4019947" y="4685040"/>
                </a:lnTo>
                <a:lnTo>
                  <a:pt x="4006850" y="4701710"/>
                </a:lnTo>
                <a:lnTo>
                  <a:pt x="3997722" y="4715204"/>
                </a:lnTo>
                <a:lnTo>
                  <a:pt x="3992166" y="4724333"/>
                </a:lnTo>
                <a:lnTo>
                  <a:pt x="3990182" y="4730684"/>
                </a:lnTo>
                <a:lnTo>
                  <a:pt x="3991372" y="4733462"/>
                </a:lnTo>
                <a:lnTo>
                  <a:pt x="3995738" y="4733462"/>
                </a:lnTo>
                <a:lnTo>
                  <a:pt x="4002882" y="4730684"/>
                </a:lnTo>
                <a:lnTo>
                  <a:pt x="4013597" y="4724730"/>
                </a:lnTo>
                <a:lnTo>
                  <a:pt x="4026694" y="4717189"/>
                </a:lnTo>
                <a:lnTo>
                  <a:pt x="4042569" y="4707663"/>
                </a:lnTo>
                <a:lnTo>
                  <a:pt x="4081860" y="4682658"/>
                </a:lnTo>
                <a:lnTo>
                  <a:pt x="4130279" y="4652097"/>
                </a:lnTo>
                <a:lnTo>
                  <a:pt x="4157663" y="4635824"/>
                </a:lnTo>
                <a:lnTo>
                  <a:pt x="4186635" y="4618360"/>
                </a:lnTo>
                <a:lnTo>
                  <a:pt x="4217591" y="4600499"/>
                </a:lnTo>
                <a:lnTo>
                  <a:pt x="4249738" y="4583036"/>
                </a:lnTo>
                <a:lnTo>
                  <a:pt x="4283869" y="4565175"/>
                </a:lnTo>
                <a:lnTo>
                  <a:pt x="4319191" y="4547711"/>
                </a:lnTo>
                <a:lnTo>
                  <a:pt x="4355703" y="4531041"/>
                </a:lnTo>
                <a:lnTo>
                  <a:pt x="4392613" y="4514372"/>
                </a:lnTo>
                <a:lnTo>
                  <a:pt x="4431109" y="4498892"/>
                </a:lnTo>
                <a:lnTo>
                  <a:pt x="4470401" y="4485398"/>
                </a:lnTo>
                <a:lnTo>
                  <a:pt x="4510088" y="4472300"/>
                </a:lnTo>
                <a:lnTo>
                  <a:pt x="4550569" y="4461583"/>
                </a:lnTo>
                <a:lnTo>
                  <a:pt x="4612879" y="4446104"/>
                </a:lnTo>
                <a:lnTo>
                  <a:pt x="4658916" y="4434991"/>
                </a:lnTo>
                <a:lnTo>
                  <a:pt x="4675981" y="4431419"/>
                </a:lnTo>
                <a:lnTo>
                  <a:pt x="4689475" y="4428641"/>
                </a:lnTo>
                <a:lnTo>
                  <a:pt x="4699001" y="4426259"/>
                </a:lnTo>
                <a:lnTo>
                  <a:pt x="4704953" y="4425465"/>
                </a:lnTo>
                <a:lnTo>
                  <a:pt x="4708129" y="4425862"/>
                </a:lnTo>
                <a:lnTo>
                  <a:pt x="4707731" y="4427053"/>
                </a:lnTo>
                <a:lnTo>
                  <a:pt x="4704557" y="4429831"/>
                </a:lnTo>
                <a:lnTo>
                  <a:pt x="4698603" y="4432610"/>
                </a:lnTo>
                <a:lnTo>
                  <a:pt x="4678759" y="4441738"/>
                </a:lnTo>
                <a:lnTo>
                  <a:pt x="4649391" y="4455233"/>
                </a:lnTo>
                <a:lnTo>
                  <a:pt x="4611688" y="4471506"/>
                </a:lnTo>
                <a:lnTo>
                  <a:pt x="4567635" y="4491351"/>
                </a:lnTo>
                <a:lnTo>
                  <a:pt x="4543029" y="4502464"/>
                </a:lnTo>
                <a:lnTo>
                  <a:pt x="4516835" y="4514768"/>
                </a:lnTo>
                <a:lnTo>
                  <a:pt x="4489847" y="4527469"/>
                </a:lnTo>
                <a:lnTo>
                  <a:pt x="4461669" y="4541361"/>
                </a:lnTo>
                <a:lnTo>
                  <a:pt x="4433094" y="4556046"/>
                </a:lnTo>
                <a:lnTo>
                  <a:pt x="4403725" y="4571129"/>
                </a:lnTo>
                <a:lnTo>
                  <a:pt x="4373959" y="4587402"/>
                </a:lnTo>
                <a:lnTo>
                  <a:pt x="4343003" y="4604072"/>
                </a:lnTo>
                <a:lnTo>
                  <a:pt x="4312841" y="4621535"/>
                </a:lnTo>
                <a:lnTo>
                  <a:pt x="4282282" y="4639793"/>
                </a:lnTo>
                <a:lnTo>
                  <a:pt x="4251326" y="4658844"/>
                </a:lnTo>
                <a:lnTo>
                  <a:pt x="4221163" y="4677895"/>
                </a:lnTo>
                <a:lnTo>
                  <a:pt x="4201716" y="4690199"/>
                </a:lnTo>
                <a:lnTo>
                  <a:pt x="4174332" y="4707266"/>
                </a:lnTo>
                <a:lnTo>
                  <a:pt x="4139010" y="4727508"/>
                </a:lnTo>
                <a:lnTo>
                  <a:pt x="4096147" y="4752513"/>
                </a:lnTo>
                <a:lnTo>
                  <a:pt x="4046935" y="4781090"/>
                </a:lnTo>
                <a:lnTo>
                  <a:pt x="3991769" y="4812445"/>
                </a:lnTo>
                <a:lnTo>
                  <a:pt x="3930650" y="4846579"/>
                </a:lnTo>
                <a:lnTo>
                  <a:pt x="3864372" y="4883491"/>
                </a:lnTo>
                <a:lnTo>
                  <a:pt x="3720307" y="4963665"/>
                </a:lnTo>
                <a:lnTo>
                  <a:pt x="3563541" y="5049793"/>
                </a:lnTo>
                <a:lnTo>
                  <a:pt x="3398044" y="5140287"/>
                </a:lnTo>
                <a:lnTo>
                  <a:pt x="3228975" y="5231972"/>
                </a:lnTo>
                <a:lnTo>
                  <a:pt x="3144441" y="5276822"/>
                </a:lnTo>
                <a:lnTo>
                  <a:pt x="3060700" y="5321672"/>
                </a:lnTo>
                <a:lnTo>
                  <a:pt x="2978150" y="5365331"/>
                </a:lnTo>
                <a:lnTo>
                  <a:pt x="2897585" y="5407800"/>
                </a:lnTo>
                <a:lnTo>
                  <a:pt x="2819797" y="5448284"/>
                </a:lnTo>
                <a:lnTo>
                  <a:pt x="2744788" y="5487180"/>
                </a:lnTo>
                <a:lnTo>
                  <a:pt x="2673350" y="5523298"/>
                </a:lnTo>
                <a:lnTo>
                  <a:pt x="2606278" y="5557432"/>
                </a:lnTo>
                <a:lnTo>
                  <a:pt x="2544366" y="5588390"/>
                </a:lnTo>
                <a:lnTo>
                  <a:pt x="2487216" y="5615777"/>
                </a:lnTo>
                <a:lnTo>
                  <a:pt x="2436019" y="5639988"/>
                </a:lnTo>
                <a:lnTo>
                  <a:pt x="2391569" y="5659833"/>
                </a:lnTo>
                <a:lnTo>
                  <a:pt x="2354660" y="5675709"/>
                </a:lnTo>
                <a:lnTo>
                  <a:pt x="2324497" y="5687219"/>
                </a:lnTo>
                <a:lnTo>
                  <a:pt x="2303066" y="5693569"/>
                </a:lnTo>
                <a:lnTo>
                  <a:pt x="2290366" y="5694363"/>
                </a:lnTo>
                <a:lnTo>
                  <a:pt x="2296319" y="5658642"/>
                </a:lnTo>
                <a:lnTo>
                  <a:pt x="2303860" y="5622127"/>
                </a:lnTo>
                <a:lnTo>
                  <a:pt x="2312591" y="5586406"/>
                </a:lnTo>
                <a:lnTo>
                  <a:pt x="2322910" y="5550288"/>
                </a:lnTo>
                <a:lnTo>
                  <a:pt x="2334419" y="5514566"/>
                </a:lnTo>
                <a:lnTo>
                  <a:pt x="2347119" y="5479242"/>
                </a:lnTo>
                <a:lnTo>
                  <a:pt x="2360613" y="5444315"/>
                </a:lnTo>
                <a:lnTo>
                  <a:pt x="2375297" y="5409784"/>
                </a:lnTo>
                <a:lnTo>
                  <a:pt x="2390378" y="5374857"/>
                </a:lnTo>
                <a:lnTo>
                  <a:pt x="2406253" y="5341120"/>
                </a:lnTo>
                <a:lnTo>
                  <a:pt x="2422922" y="5307780"/>
                </a:lnTo>
                <a:lnTo>
                  <a:pt x="2439591" y="5274440"/>
                </a:lnTo>
                <a:lnTo>
                  <a:pt x="2456657" y="5242291"/>
                </a:lnTo>
                <a:lnTo>
                  <a:pt x="2474119" y="5210539"/>
                </a:lnTo>
                <a:lnTo>
                  <a:pt x="2491185" y="5178787"/>
                </a:lnTo>
                <a:lnTo>
                  <a:pt x="2509044" y="5148622"/>
                </a:lnTo>
                <a:lnTo>
                  <a:pt x="2543572" y="5089484"/>
                </a:lnTo>
                <a:lnTo>
                  <a:pt x="2576116" y="5033520"/>
                </a:lnTo>
                <a:lnTo>
                  <a:pt x="2591594" y="5006928"/>
                </a:lnTo>
                <a:lnTo>
                  <a:pt x="2606278" y="4980732"/>
                </a:lnTo>
                <a:lnTo>
                  <a:pt x="2620566" y="4956124"/>
                </a:lnTo>
                <a:lnTo>
                  <a:pt x="2633663" y="4931913"/>
                </a:lnTo>
                <a:lnTo>
                  <a:pt x="2645569" y="4908893"/>
                </a:lnTo>
                <a:lnTo>
                  <a:pt x="2656285" y="4887063"/>
                </a:lnTo>
                <a:lnTo>
                  <a:pt x="2666207" y="4866027"/>
                </a:lnTo>
                <a:lnTo>
                  <a:pt x="2674541" y="4846182"/>
                </a:lnTo>
                <a:lnTo>
                  <a:pt x="2680891" y="4827528"/>
                </a:lnTo>
                <a:lnTo>
                  <a:pt x="2686447" y="4810461"/>
                </a:lnTo>
                <a:lnTo>
                  <a:pt x="2690019" y="4794188"/>
                </a:lnTo>
                <a:lnTo>
                  <a:pt x="2691210" y="4779503"/>
                </a:lnTo>
                <a:lnTo>
                  <a:pt x="2690019" y="4780296"/>
                </a:lnTo>
                <a:lnTo>
                  <a:pt x="2687241" y="4783075"/>
                </a:lnTo>
                <a:lnTo>
                  <a:pt x="2683272" y="4788234"/>
                </a:lnTo>
                <a:lnTo>
                  <a:pt x="2678510" y="4794585"/>
                </a:lnTo>
                <a:lnTo>
                  <a:pt x="2667397" y="4811255"/>
                </a:lnTo>
                <a:lnTo>
                  <a:pt x="2654300" y="4831100"/>
                </a:lnTo>
                <a:lnTo>
                  <a:pt x="2641600" y="4850548"/>
                </a:lnTo>
                <a:lnTo>
                  <a:pt x="2630091" y="4868012"/>
                </a:lnTo>
                <a:lnTo>
                  <a:pt x="2621757" y="4880713"/>
                </a:lnTo>
                <a:lnTo>
                  <a:pt x="2617788" y="4886269"/>
                </a:lnTo>
                <a:lnTo>
                  <a:pt x="2548732" y="4939851"/>
                </a:lnTo>
                <a:lnTo>
                  <a:pt x="2488407" y="4985892"/>
                </a:lnTo>
                <a:lnTo>
                  <a:pt x="2436019" y="5024391"/>
                </a:lnTo>
                <a:lnTo>
                  <a:pt x="2391569" y="5055747"/>
                </a:lnTo>
                <a:lnTo>
                  <a:pt x="2355057" y="5080355"/>
                </a:lnTo>
                <a:lnTo>
                  <a:pt x="2324497" y="5098215"/>
                </a:lnTo>
                <a:lnTo>
                  <a:pt x="2301478" y="5110519"/>
                </a:lnTo>
                <a:lnTo>
                  <a:pt x="2284413" y="5116473"/>
                </a:lnTo>
                <a:lnTo>
                  <a:pt x="2272507" y="5117664"/>
                </a:lnTo>
                <a:lnTo>
                  <a:pt x="2266553" y="5113695"/>
                </a:lnTo>
                <a:lnTo>
                  <a:pt x="2264966" y="5104566"/>
                </a:lnTo>
                <a:lnTo>
                  <a:pt x="2268141" y="5091468"/>
                </a:lnTo>
                <a:lnTo>
                  <a:pt x="2275285" y="5074401"/>
                </a:lnTo>
                <a:lnTo>
                  <a:pt x="2286794" y="5053365"/>
                </a:lnTo>
                <a:lnTo>
                  <a:pt x="2301082" y="5029154"/>
                </a:lnTo>
                <a:lnTo>
                  <a:pt x="2317750" y="5002562"/>
                </a:lnTo>
                <a:lnTo>
                  <a:pt x="2337197" y="4972794"/>
                </a:lnTo>
                <a:lnTo>
                  <a:pt x="2358628" y="4941042"/>
                </a:lnTo>
                <a:lnTo>
                  <a:pt x="2382044" y="4907702"/>
                </a:lnTo>
                <a:lnTo>
                  <a:pt x="2406253" y="4872378"/>
                </a:lnTo>
                <a:lnTo>
                  <a:pt x="2431257" y="4835863"/>
                </a:lnTo>
                <a:lnTo>
                  <a:pt x="2456657" y="4798554"/>
                </a:lnTo>
                <a:lnTo>
                  <a:pt x="2482057" y="4761245"/>
                </a:lnTo>
                <a:lnTo>
                  <a:pt x="2506663" y="4723142"/>
                </a:lnTo>
                <a:lnTo>
                  <a:pt x="2530872" y="4685833"/>
                </a:lnTo>
                <a:lnTo>
                  <a:pt x="2553494" y="4648525"/>
                </a:lnTo>
                <a:lnTo>
                  <a:pt x="2574528" y="4612406"/>
                </a:lnTo>
                <a:lnTo>
                  <a:pt x="2593578" y="4577479"/>
                </a:lnTo>
                <a:lnTo>
                  <a:pt x="2609453" y="4544536"/>
                </a:lnTo>
                <a:lnTo>
                  <a:pt x="2623344" y="4513181"/>
                </a:lnTo>
                <a:lnTo>
                  <a:pt x="2632869" y="4484207"/>
                </a:lnTo>
                <a:lnTo>
                  <a:pt x="2639616" y="4458011"/>
                </a:lnTo>
                <a:lnTo>
                  <a:pt x="2646760" y="4427053"/>
                </a:lnTo>
                <a:lnTo>
                  <a:pt x="2658666" y="4394904"/>
                </a:lnTo>
                <a:lnTo>
                  <a:pt x="2674938" y="4361167"/>
                </a:lnTo>
                <a:lnTo>
                  <a:pt x="2694782" y="4325843"/>
                </a:lnTo>
                <a:lnTo>
                  <a:pt x="2718197" y="4289725"/>
                </a:lnTo>
                <a:lnTo>
                  <a:pt x="2744788" y="4252813"/>
                </a:lnTo>
                <a:lnTo>
                  <a:pt x="2773760" y="4214710"/>
                </a:lnTo>
                <a:lnTo>
                  <a:pt x="2805113" y="4176210"/>
                </a:lnTo>
                <a:lnTo>
                  <a:pt x="2838847" y="4137314"/>
                </a:lnTo>
                <a:lnTo>
                  <a:pt x="2873772" y="4098020"/>
                </a:lnTo>
                <a:lnTo>
                  <a:pt x="2910682" y="4059124"/>
                </a:lnTo>
                <a:lnTo>
                  <a:pt x="2947591" y="4020228"/>
                </a:lnTo>
                <a:lnTo>
                  <a:pt x="2985691" y="3981728"/>
                </a:lnTo>
                <a:lnTo>
                  <a:pt x="3024188" y="3943228"/>
                </a:lnTo>
                <a:lnTo>
                  <a:pt x="3061891" y="3905920"/>
                </a:lnTo>
                <a:lnTo>
                  <a:pt x="3099594" y="3869008"/>
                </a:lnTo>
                <a:lnTo>
                  <a:pt x="3171825" y="3798756"/>
                </a:lnTo>
                <a:lnTo>
                  <a:pt x="3237310" y="3734061"/>
                </a:lnTo>
                <a:lnTo>
                  <a:pt x="3267472" y="3704690"/>
                </a:lnTo>
                <a:lnTo>
                  <a:pt x="3294063" y="3676510"/>
                </a:lnTo>
                <a:lnTo>
                  <a:pt x="3318272" y="3651108"/>
                </a:lnTo>
                <a:lnTo>
                  <a:pt x="3338910" y="3627294"/>
                </a:lnTo>
                <a:lnTo>
                  <a:pt x="3355579" y="3606258"/>
                </a:lnTo>
                <a:lnTo>
                  <a:pt x="3368675" y="3587604"/>
                </a:lnTo>
                <a:lnTo>
                  <a:pt x="3377010" y="3572124"/>
                </a:lnTo>
                <a:lnTo>
                  <a:pt x="3380185" y="3559424"/>
                </a:lnTo>
                <a:lnTo>
                  <a:pt x="3378994" y="3550295"/>
                </a:lnTo>
                <a:lnTo>
                  <a:pt x="3371850" y="3543944"/>
                </a:lnTo>
                <a:lnTo>
                  <a:pt x="3358754" y="3541166"/>
                </a:lnTo>
                <a:lnTo>
                  <a:pt x="3339704" y="3542357"/>
                </a:lnTo>
                <a:lnTo>
                  <a:pt x="3298032" y="3544738"/>
                </a:lnTo>
                <a:lnTo>
                  <a:pt x="3271838" y="3539578"/>
                </a:lnTo>
                <a:lnTo>
                  <a:pt x="3260725" y="3526877"/>
                </a:lnTo>
                <a:lnTo>
                  <a:pt x="3263107" y="3507032"/>
                </a:lnTo>
                <a:lnTo>
                  <a:pt x="3278585" y="3480837"/>
                </a:lnTo>
                <a:lnTo>
                  <a:pt x="3305969" y="3448688"/>
                </a:lnTo>
                <a:lnTo>
                  <a:pt x="3344069" y="3411776"/>
                </a:lnTo>
                <a:lnTo>
                  <a:pt x="3391694" y="3369704"/>
                </a:lnTo>
                <a:lnTo>
                  <a:pt x="3448050" y="3323266"/>
                </a:lnTo>
                <a:lnTo>
                  <a:pt x="3512344" y="3273257"/>
                </a:lnTo>
                <a:lnTo>
                  <a:pt x="3582988" y="3220072"/>
                </a:lnTo>
                <a:lnTo>
                  <a:pt x="3659188" y="3164108"/>
                </a:lnTo>
                <a:lnTo>
                  <a:pt x="3740150" y="3106161"/>
                </a:lnTo>
                <a:lnTo>
                  <a:pt x="3825479" y="3046228"/>
                </a:lnTo>
                <a:lnTo>
                  <a:pt x="3912394" y="2985899"/>
                </a:lnTo>
                <a:lnTo>
                  <a:pt x="4001691" y="2924379"/>
                </a:lnTo>
                <a:lnTo>
                  <a:pt x="4180682" y="2802133"/>
                </a:lnTo>
                <a:lnTo>
                  <a:pt x="4353719" y="2683459"/>
                </a:lnTo>
                <a:lnTo>
                  <a:pt x="4435079" y="2627099"/>
                </a:lnTo>
                <a:lnTo>
                  <a:pt x="4512469" y="2573517"/>
                </a:lnTo>
                <a:lnTo>
                  <a:pt x="4584303" y="2522714"/>
                </a:lnTo>
                <a:lnTo>
                  <a:pt x="4649788" y="2475482"/>
                </a:lnTo>
                <a:lnTo>
                  <a:pt x="4707731" y="2432220"/>
                </a:lnTo>
                <a:lnTo>
                  <a:pt x="4756944" y="2393720"/>
                </a:lnTo>
                <a:lnTo>
                  <a:pt x="4796631" y="2360778"/>
                </a:lnTo>
                <a:lnTo>
                  <a:pt x="4826001" y="2333788"/>
                </a:lnTo>
                <a:lnTo>
                  <a:pt x="4843463" y="2312355"/>
                </a:lnTo>
                <a:lnTo>
                  <a:pt x="4848623" y="2298464"/>
                </a:lnTo>
                <a:lnTo>
                  <a:pt x="4839891" y="2290922"/>
                </a:lnTo>
                <a:lnTo>
                  <a:pt x="4816872" y="2291716"/>
                </a:lnTo>
                <a:lnTo>
                  <a:pt x="4782344" y="2298464"/>
                </a:lnTo>
                <a:lnTo>
                  <a:pt x="4746625" y="2307196"/>
                </a:lnTo>
                <a:lnTo>
                  <a:pt x="4710509" y="2317515"/>
                </a:lnTo>
                <a:lnTo>
                  <a:pt x="4672807" y="2330216"/>
                </a:lnTo>
                <a:lnTo>
                  <a:pt x="4634707" y="2344505"/>
                </a:lnTo>
                <a:lnTo>
                  <a:pt x="4595813" y="2360380"/>
                </a:lnTo>
                <a:lnTo>
                  <a:pt x="4556125" y="2378241"/>
                </a:lnTo>
                <a:lnTo>
                  <a:pt x="4516041" y="2397689"/>
                </a:lnTo>
                <a:lnTo>
                  <a:pt x="4475957" y="2418328"/>
                </a:lnTo>
                <a:lnTo>
                  <a:pt x="4434681" y="2440158"/>
                </a:lnTo>
                <a:lnTo>
                  <a:pt x="4393407" y="2463575"/>
                </a:lnTo>
                <a:lnTo>
                  <a:pt x="4352529" y="2488183"/>
                </a:lnTo>
                <a:lnTo>
                  <a:pt x="4310857" y="2513585"/>
                </a:lnTo>
                <a:lnTo>
                  <a:pt x="4269185" y="2540177"/>
                </a:lnTo>
                <a:lnTo>
                  <a:pt x="4228307" y="2567961"/>
                </a:lnTo>
                <a:lnTo>
                  <a:pt x="4186635" y="2596141"/>
                </a:lnTo>
                <a:lnTo>
                  <a:pt x="4145757" y="2625115"/>
                </a:lnTo>
                <a:lnTo>
                  <a:pt x="4104879" y="2654882"/>
                </a:lnTo>
                <a:lnTo>
                  <a:pt x="4064794" y="2685047"/>
                </a:lnTo>
                <a:lnTo>
                  <a:pt x="4025107" y="2715211"/>
                </a:lnTo>
                <a:lnTo>
                  <a:pt x="3985816" y="2746170"/>
                </a:lnTo>
                <a:lnTo>
                  <a:pt x="3947716" y="2777525"/>
                </a:lnTo>
                <a:lnTo>
                  <a:pt x="3910013" y="2808484"/>
                </a:lnTo>
                <a:lnTo>
                  <a:pt x="3873500" y="2839839"/>
                </a:lnTo>
                <a:lnTo>
                  <a:pt x="3837385" y="2870797"/>
                </a:lnTo>
                <a:lnTo>
                  <a:pt x="3802857" y="2902153"/>
                </a:lnTo>
                <a:lnTo>
                  <a:pt x="3769122" y="2933111"/>
                </a:lnTo>
                <a:lnTo>
                  <a:pt x="3736975" y="2963673"/>
                </a:lnTo>
                <a:lnTo>
                  <a:pt x="3706019" y="2993440"/>
                </a:lnTo>
                <a:lnTo>
                  <a:pt x="3676254" y="3023605"/>
                </a:lnTo>
                <a:lnTo>
                  <a:pt x="3647679" y="3052579"/>
                </a:lnTo>
                <a:lnTo>
                  <a:pt x="3621088" y="3080759"/>
                </a:lnTo>
                <a:lnTo>
                  <a:pt x="3588941" y="3114496"/>
                </a:lnTo>
                <a:lnTo>
                  <a:pt x="3556794" y="3146645"/>
                </a:lnTo>
                <a:lnTo>
                  <a:pt x="3524250" y="3177206"/>
                </a:lnTo>
                <a:lnTo>
                  <a:pt x="3492500" y="3205783"/>
                </a:lnTo>
                <a:lnTo>
                  <a:pt x="3460750" y="3232773"/>
                </a:lnTo>
                <a:lnTo>
                  <a:pt x="3428207" y="3258174"/>
                </a:lnTo>
                <a:lnTo>
                  <a:pt x="3396457" y="3282782"/>
                </a:lnTo>
                <a:lnTo>
                  <a:pt x="3364310" y="3305803"/>
                </a:lnTo>
                <a:lnTo>
                  <a:pt x="3332163" y="3328426"/>
                </a:lnTo>
                <a:lnTo>
                  <a:pt x="3300016" y="3350256"/>
                </a:lnTo>
                <a:lnTo>
                  <a:pt x="3267472" y="3371292"/>
                </a:lnTo>
                <a:lnTo>
                  <a:pt x="3234532" y="3391931"/>
                </a:lnTo>
                <a:lnTo>
                  <a:pt x="3168650" y="3433208"/>
                </a:lnTo>
                <a:lnTo>
                  <a:pt x="3101182" y="3474883"/>
                </a:lnTo>
                <a:lnTo>
                  <a:pt x="3066653" y="3495919"/>
                </a:lnTo>
                <a:lnTo>
                  <a:pt x="3032125" y="3517749"/>
                </a:lnTo>
                <a:lnTo>
                  <a:pt x="2996407" y="3540372"/>
                </a:lnTo>
                <a:lnTo>
                  <a:pt x="2961085" y="3564186"/>
                </a:lnTo>
                <a:lnTo>
                  <a:pt x="2924572" y="3588794"/>
                </a:lnTo>
                <a:lnTo>
                  <a:pt x="2888060" y="3614593"/>
                </a:lnTo>
                <a:lnTo>
                  <a:pt x="2850357" y="3641979"/>
                </a:lnTo>
                <a:lnTo>
                  <a:pt x="2812257" y="3670953"/>
                </a:lnTo>
                <a:lnTo>
                  <a:pt x="2773363" y="3701912"/>
                </a:lnTo>
                <a:lnTo>
                  <a:pt x="2733675" y="3734458"/>
                </a:lnTo>
                <a:lnTo>
                  <a:pt x="2693591" y="3768988"/>
                </a:lnTo>
                <a:lnTo>
                  <a:pt x="2652713" y="3806297"/>
                </a:lnTo>
                <a:lnTo>
                  <a:pt x="2610644" y="3845193"/>
                </a:lnTo>
                <a:lnTo>
                  <a:pt x="2568178" y="3887265"/>
                </a:lnTo>
                <a:lnTo>
                  <a:pt x="2524125" y="3932115"/>
                </a:lnTo>
                <a:lnTo>
                  <a:pt x="2479675" y="3979743"/>
                </a:lnTo>
                <a:lnTo>
                  <a:pt x="2464991" y="3994429"/>
                </a:lnTo>
                <a:lnTo>
                  <a:pt x="2447528" y="4011893"/>
                </a:lnTo>
                <a:lnTo>
                  <a:pt x="2427288" y="4030547"/>
                </a:lnTo>
                <a:lnTo>
                  <a:pt x="2404269" y="4050392"/>
                </a:lnTo>
                <a:lnTo>
                  <a:pt x="2379266" y="4072222"/>
                </a:lnTo>
                <a:lnTo>
                  <a:pt x="2351882" y="4095639"/>
                </a:lnTo>
                <a:lnTo>
                  <a:pt x="2322513" y="4119850"/>
                </a:lnTo>
                <a:lnTo>
                  <a:pt x="2291953" y="4145252"/>
                </a:lnTo>
                <a:lnTo>
                  <a:pt x="2226072" y="4198437"/>
                </a:lnTo>
                <a:lnTo>
                  <a:pt x="2156619" y="4254400"/>
                </a:lnTo>
                <a:lnTo>
                  <a:pt x="2084785" y="4311554"/>
                </a:lnTo>
                <a:lnTo>
                  <a:pt x="2012157" y="4368708"/>
                </a:lnTo>
                <a:lnTo>
                  <a:pt x="1941116" y="4425068"/>
                </a:lnTo>
                <a:lnTo>
                  <a:pt x="1873250" y="4480238"/>
                </a:lnTo>
                <a:lnTo>
                  <a:pt x="1840707" y="4506433"/>
                </a:lnTo>
                <a:lnTo>
                  <a:pt x="1810147" y="4531835"/>
                </a:lnTo>
                <a:lnTo>
                  <a:pt x="1780778" y="4556046"/>
                </a:lnTo>
                <a:lnTo>
                  <a:pt x="1753791" y="4579464"/>
                </a:lnTo>
                <a:lnTo>
                  <a:pt x="1728391" y="4600896"/>
                </a:lnTo>
                <a:lnTo>
                  <a:pt x="1705372" y="4621138"/>
                </a:lnTo>
                <a:lnTo>
                  <a:pt x="1685132" y="4640190"/>
                </a:lnTo>
                <a:lnTo>
                  <a:pt x="1667669" y="4657257"/>
                </a:lnTo>
                <a:lnTo>
                  <a:pt x="1652985" y="4671942"/>
                </a:lnTo>
                <a:lnTo>
                  <a:pt x="1645132" y="4681149"/>
                </a:lnTo>
                <a:lnTo>
                  <a:pt x="1664891" y="4650509"/>
                </a:lnTo>
                <a:lnTo>
                  <a:pt x="1699816" y="4599706"/>
                </a:lnTo>
                <a:lnTo>
                  <a:pt x="1733153" y="4551680"/>
                </a:lnTo>
                <a:lnTo>
                  <a:pt x="1765697" y="4507227"/>
                </a:lnTo>
                <a:lnTo>
                  <a:pt x="1797050" y="4464759"/>
                </a:lnTo>
                <a:lnTo>
                  <a:pt x="1827213" y="4425862"/>
                </a:lnTo>
                <a:lnTo>
                  <a:pt x="1855788" y="4389744"/>
                </a:lnTo>
                <a:lnTo>
                  <a:pt x="1883172" y="4356007"/>
                </a:lnTo>
                <a:lnTo>
                  <a:pt x="1909366" y="4324652"/>
                </a:lnTo>
                <a:lnTo>
                  <a:pt x="1933972" y="4296472"/>
                </a:lnTo>
                <a:lnTo>
                  <a:pt x="1956991" y="4270276"/>
                </a:lnTo>
                <a:lnTo>
                  <a:pt x="1978819" y="4246859"/>
                </a:lnTo>
                <a:lnTo>
                  <a:pt x="2016919" y="4206375"/>
                </a:lnTo>
                <a:lnTo>
                  <a:pt x="2047875" y="4173829"/>
                </a:lnTo>
                <a:lnTo>
                  <a:pt x="2060972" y="4161128"/>
                </a:lnTo>
                <a:lnTo>
                  <a:pt x="2071688" y="4149618"/>
                </a:lnTo>
                <a:lnTo>
                  <a:pt x="2080419" y="4140489"/>
                </a:lnTo>
                <a:lnTo>
                  <a:pt x="2087563" y="4132551"/>
                </a:lnTo>
                <a:lnTo>
                  <a:pt x="2092325" y="4126201"/>
                </a:lnTo>
                <a:lnTo>
                  <a:pt x="2094707" y="4121835"/>
                </a:lnTo>
                <a:lnTo>
                  <a:pt x="2095103" y="4118659"/>
                </a:lnTo>
                <a:lnTo>
                  <a:pt x="2093119" y="4116675"/>
                </a:lnTo>
                <a:lnTo>
                  <a:pt x="2089150" y="4116278"/>
                </a:lnTo>
                <a:lnTo>
                  <a:pt x="2082007" y="4116675"/>
                </a:lnTo>
                <a:lnTo>
                  <a:pt x="2073275" y="4118263"/>
                </a:lnTo>
                <a:lnTo>
                  <a:pt x="2061766" y="4121041"/>
                </a:lnTo>
                <a:lnTo>
                  <a:pt x="2030413" y="4129773"/>
                </a:lnTo>
                <a:lnTo>
                  <a:pt x="1989138" y="4140886"/>
                </a:lnTo>
                <a:lnTo>
                  <a:pt x="1968897" y="4144061"/>
                </a:lnTo>
                <a:lnTo>
                  <a:pt x="1953816" y="4142870"/>
                </a:lnTo>
                <a:lnTo>
                  <a:pt x="1943894" y="4137711"/>
                </a:lnTo>
                <a:lnTo>
                  <a:pt x="1937544" y="4128185"/>
                </a:lnTo>
                <a:lnTo>
                  <a:pt x="1935957" y="4114690"/>
                </a:lnTo>
                <a:lnTo>
                  <a:pt x="1937544" y="4097624"/>
                </a:lnTo>
                <a:lnTo>
                  <a:pt x="1942703" y="4078572"/>
                </a:lnTo>
                <a:lnTo>
                  <a:pt x="1950641" y="4056346"/>
                </a:lnTo>
                <a:lnTo>
                  <a:pt x="1960960" y="4031738"/>
                </a:lnTo>
                <a:lnTo>
                  <a:pt x="1973660" y="4005542"/>
                </a:lnTo>
                <a:lnTo>
                  <a:pt x="1987947" y="3977759"/>
                </a:lnTo>
                <a:lnTo>
                  <a:pt x="2003425" y="3948785"/>
                </a:lnTo>
                <a:lnTo>
                  <a:pt x="2037160" y="3888853"/>
                </a:lnTo>
                <a:lnTo>
                  <a:pt x="2072085" y="3828920"/>
                </a:lnTo>
                <a:lnTo>
                  <a:pt x="2088753" y="3799550"/>
                </a:lnTo>
                <a:lnTo>
                  <a:pt x="2104628" y="3771370"/>
                </a:lnTo>
                <a:lnTo>
                  <a:pt x="2119313" y="3744380"/>
                </a:lnTo>
                <a:lnTo>
                  <a:pt x="2132807" y="3719375"/>
                </a:lnTo>
                <a:lnTo>
                  <a:pt x="2143522" y="3696355"/>
                </a:lnTo>
                <a:lnTo>
                  <a:pt x="2152253" y="3676113"/>
                </a:lnTo>
                <a:lnTo>
                  <a:pt x="2158603" y="3658252"/>
                </a:lnTo>
                <a:lnTo>
                  <a:pt x="2161382" y="3643567"/>
                </a:lnTo>
                <a:lnTo>
                  <a:pt x="2160588" y="3632454"/>
                </a:lnTo>
                <a:lnTo>
                  <a:pt x="2155825" y="3625706"/>
                </a:lnTo>
                <a:lnTo>
                  <a:pt x="2147094" y="3622531"/>
                </a:lnTo>
                <a:lnTo>
                  <a:pt x="2133997" y="3624119"/>
                </a:lnTo>
                <a:lnTo>
                  <a:pt x="2115344" y="3631263"/>
                </a:lnTo>
                <a:lnTo>
                  <a:pt x="2091532" y="3643170"/>
                </a:lnTo>
                <a:lnTo>
                  <a:pt x="2062163" y="3661031"/>
                </a:lnTo>
                <a:lnTo>
                  <a:pt x="2026444" y="3685242"/>
                </a:lnTo>
                <a:lnTo>
                  <a:pt x="1984772" y="3713422"/>
                </a:lnTo>
                <a:lnTo>
                  <a:pt x="1951038" y="3735648"/>
                </a:lnTo>
                <a:lnTo>
                  <a:pt x="1923653" y="3752318"/>
                </a:lnTo>
                <a:lnTo>
                  <a:pt x="1902619" y="3763432"/>
                </a:lnTo>
                <a:lnTo>
                  <a:pt x="1887141" y="3769782"/>
                </a:lnTo>
                <a:lnTo>
                  <a:pt x="1877616" y="3771766"/>
                </a:lnTo>
                <a:lnTo>
                  <a:pt x="1872060" y="3769782"/>
                </a:lnTo>
                <a:lnTo>
                  <a:pt x="1871266" y="3764225"/>
                </a:lnTo>
                <a:lnTo>
                  <a:pt x="1873647" y="3755493"/>
                </a:lnTo>
                <a:lnTo>
                  <a:pt x="1879600" y="3743586"/>
                </a:lnTo>
                <a:lnTo>
                  <a:pt x="1887935" y="3729298"/>
                </a:lnTo>
                <a:lnTo>
                  <a:pt x="1899047" y="3713025"/>
                </a:lnTo>
                <a:lnTo>
                  <a:pt x="1925241" y="3676510"/>
                </a:lnTo>
                <a:lnTo>
                  <a:pt x="1954213" y="3636820"/>
                </a:lnTo>
                <a:lnTo>
                  <a:pt x="1968897" y="3616578"/>
                </a:lnTo>
                <a:lnTo>
                  <a:pt x="1981994" y="3596732"/>
                </a:lnTo>
                <a:lnTo>
                  <a:pt x="1994694" y="3578078"/>
                </a:lnTo>
                <a:lnTo>
                  <a:pt x="2004616" y="3560614"/>
                </a:lnTo>
                <a:lnTo>
                  <a:pt x="2012950" y="3544341"/>
                </a:lnTo>
                <a:lnTo>
                  <a:pt x="2018110" y="3530847"/>
                </a:lnTo>
                <a:lnTo>
                  <a:pt x="2020094" y="3519336"/>
                </a:lnTo>
                <a:lnTo>
                  <a:pt x="2018110" y="3510604"/>
                </a:lnTo>
                <a:lnTo>
                  <a:pt x="2011363" y="3505445"/>
                </a:lnTo>
                <a:lnTo>
                  <a:pt x="2000250" y="3504254"/>
                </a:lnTo>
                <a:lnTo>
                  <a:pt x="1983582" y="3506635"/>
                </a:lnTo>
                <a:lnTo>
                  <a:pt x="1960960" y="3513383"/>
                </a:lnTo>
                <a:lnTo>
                  <a:pt x="1932385" y="3525687"/>
                </a:lnTo>
                <a:lnTo>
                  <a:pt x="1897063" y="3542754"/>
                </a:lnTo>
                <a:lnTo>
                  <a:pt x="1853803" y="3565774"/>
                </a:lnTo>
                <a:lnTo>
                  <a:pt x="1802607" y="3594748"/>
                </a:lnTo>
                <a:lnTo>
                  <a:pt x="1784350" y="3605067"/>
                </a:lnTo>
                <a:lnTo>
                  <a:pt x="1737916" y="3630072"/>
                </a:lnTo>
                <a:lnTo>
                  <a:pt x="1669257" y="3666587"/>
                </a:lnTo>
                <a:lnTo>
                  <a:pt x="1583135" y="3712231"/>
                </a:lnTo>
                <a:lnTo>
                  <a:pt x="1535113" y="3737236"/>
                </a:lnTo>
                <a:lnTo>
                  <a:pt x="1484313" y="3763432"/>
                </a:lnTo>
                <a:lnTo>
                  <a:pt x="1431528" y="3790024"/>
                </a:lnTo>
                <a:lnTo>
                  <a:pt x="1377553" y="3817013"/>
                </a:lnTo>
                <a:lnTo>
                  <a:pt x="1322785" y="3843606"/>
                </a:lnTo>
                <a:lnTo>
                  <a:pt x="1268413" y="3870198"/>
                </a:lnTo>
                <a:lnTo>
                  <a:pt x="1214041" y="3895600"/>
                </a:lnTo>
                <a:lnTo>
                  <a:pt x="1160860" y="3919811"/>
                </a:lnTo>
                <a:lnTo>
                  <a:pt x="1110060" y="3942038"/>
                </a:lnTo>
                <a:lnTo>
                  <a:pt x="1061244" y="3962677"/>
                </a:lnTo>
                <a:lnTo>
                  <a:pt x="1015603" y="3980934"/>
                </a:lnTo>
                <a:lnTo>
                  <a:pt x="973535" y="3996016"/>
                </a:lnTo>
                <a:lnTo>
                  <a:pt x="936228" y="4008320"/>
                </a:lnTo>
                <a:lnTo>
                  <a:pt x="903685" y="4016655"/>
                </a:lnTo>
                <a:lnTo>
                  <a:pt x="875903" y="4021021"/>
                </a:lnTo>
                <a:lnTo>
                  <a:pt x="854869" y="4021418"/>
                </a:lnTo>
                <a:lnTo>
                  <a:pt x="840978" y="4017052"/>
                </a:lnTo>
                <a:lnTo>
                  <a:pt x="834232" y="4007527"/>
                </a:lnTo>
                <a:lnTo>
                  <a:pt x="835819" y="3992444"/>
                </a:lnTo>
                <a:lnTo>
                  <a:pt x="845344" y="3971409"/>
                </a:lnTo>
                <a:lnTo>
                  <a:pt x="864791" y="3944419"/>
                </a:lnTo>
                <a:lnTo>
                  <a:pt x="893763" y="3911079"/>
                </a:lnTo>
                <a:lnTo>
                  <a:pt x="933450" y="3870198"/>
                </a:lnTo>
                <a:lnTo>
                  <a:pt x="984250" y="3821776"/>
                </a:lnTo>
                <a:lnTo>
                  <a:pt x="949325" y="3812647"/>
                </a:lnTo>
                <a:lnTo>
                  <a:pt x="910432" y="3809472"/>
                </a:lnTo>
                <a:lnTo>
                  <a:pt x="867569" y="3811060"/>
                </a:lnTo>
                <a:lnTo>
                  <a:pt x="821532" y="3817013"/>
                </a:lnTo>
                <a:lnTo>
                  <a:pt x="772319" y="3827730"/>
                </a:lnTo>
                <a:lnTo>
                  <a:pt x="721122" y="3841621"/>
                </a:lnTo>
                <a:lnTo>
                  <a:pt x="667941" y="3858688"/>
                </a:lnTo>
                <a:lnTo>
                  <a:pt x="613569" y="3878136"/>
                </a:lnTo>
                <a:lnTo>
                  <a:pt x="558403" y="3899172"/>
                </a:lnTo>
                <a:lnTo>
                  <a:pt x="503238" y="3921796"/>
                </a:lnTo>
                <a:lnTo>
                  <a:pt x="448469" y="3945610"/>
                </a:lnTo>
                <a:lnTo>
                  <a:pt x="394097" y="3969424"/>
                </a:lnTo>
                <a:lnTo>
                  <a:pt x="290513" y="4016655"/>
                </a:lnTo>
                <a:lnTo>
                  <a:pt x="196453" y="4058330"/>
                </a:lnTo>
                <a:lnTo>
                  <a:pt x="154385" y="4075794"/>
                </a:lnTo>
                <a:lnTo>
                  <a:pt x="116285" y="4090876"/>
                </a:lnTo>
                <a:lnTo>
                  <a:pt x="82550" y="4102386"/>
                </a:lnTo>
                <a:lnTo>
                  <a:pt x="53975" y="4109531"/>
                </a:lnTo>
                <a:lnTo>
                  <a:pt x="30957" y="4112706"/>
                </a:lnTo>
                <a:lnTo>
                  <a:pt x="13891" y="4110721"/>
                </a:lnTo>
                <a:lnTo>
                  <a:pt x="3175" y="4103180"/>
                </a:lnTo>
                <a:lnTo>
                  <a:pt x="0" y="4089289"/>
                </a:lnTo>
                <a:lnTo>
                  <a:pt x="4366" y="4068650"/>
                </a:lnTo>
                <a:lnTo>
                  <a:pt x="16669" y="4041263"/>
                </a:lnTo>
                <a:lnTo>
                  <a:pt x="37703" y="4006336"/>
                </a:lnTo>
                <a:lnTo>
                  <a:pt x="67866" y="3962677"/>
                </a:lnTo>
                <a:lnTo>
                  <a:pt x="107553" y="3910682"/>
                </a:lnTo>
                <a:lnTo>
                  <a:pt x="158353" y="3848766"/>
                </a:lnTo>
                <a:lnTo>
                  <a:pt x="219075" y="3777720"/>
                </a:lnTo>
                <a:lnTo>
                  <a:pt x="291307" y="3695958"/>
                </a:lnTo>
                <a:lnTo>
                  <a:pt x="352425" y="3630866"/>
                </a:lnTo>
                <a:lnTo>
                  <a:pt x="417116" y="3565377"/>
                </a:lnTo>
                <a:lnTo>
                  <a:pt x="486172" y="3500682"/>
                </a:lnTo>
                <a:lnTo>
                  <a:pt x="558800" y="3435987"/>
                </a:lnTo>
                <a:lnTo>
                  <a:pt x="634603" y="3371292"/>
                </a:lnTo>
                <a:lnTo>
                  <a:pt x="713582" y="3307390"/>
                </a:lnTo>
                <a:lnTo>
                  <a:pt x="794941" y="3243092"/>
                </a:lnTo>
                <a:lnTo>
                  <a:pt x="878285" y="3179588"/>
                </a:lnTo>
                <a:lnTo>
                  <a:pt x="964407" y="3116083"/>
                </a:lnTo>
                <a:lnTo>
                  <a:pt x="1051719" y="3052976"/>
                </a:lnTo>
                <a:lnTo>
                  <a:pt x="1139825" y="2989868"/>
                </a:lnTo>
                <a:lnTo>
                  <a:pt x="1229122" y="2927554"/>
                </a:lnTo>
                <a:lnTo>
                  <a:pt x="1319213" y="2864844"/>
                </a:lnTo>
                <a:lnTo>
                  <a:pt x="1408907" y="2802927"/>
                </a:lnTo>
                <a:lnTo>
                  <a:pt x="1498997" y="2741010"/>
                </a:lnTo>
                <a:lnTo>
                  <a:pt x="1588691" y="2679887"/>
                </a:lnTo>
                <a:lnTo>
                  <a:pt x="1677988" y="2618764"/>
                </a:lnTo>
                <a:lnTo>
                  <a:pt x="1765300" y="2558435"/>
                </a:lnTo>
                <a:lnTo>
                  <a:pt x="1851819" y="2498503"/>
                </a:lnTo>
                <a:lnTo>
                  <a:pt x="1936353" y="2438173"/>
                </a:lnTo>
                <a:lnTo>
                  <a:pt x="2018903" y="2379035"/>
                </a:lnTo>
                <a:lnTo>
                  <a:pt x="2098675" y="2319896"/>
                </a:lnTo>
                <a:lnTo>
                  <a:pt x="2176066" y="2261155"/>
                </a:lnTo>
                <a:lnTo>
                  <a:pt x="2249885" y="2203207"/>
                </a:lnTo>
                <a:lnTo>
                  <a:pt x="2320925" y="2145656"/>
                </a:lnTo>
                <a:lnTo>
                  <a:pt x="2387600" y="2088105"/>
                </a:lnTo>
                <a:lnTo>
                  <a:pt x="2450703" y="2031348"/>
                </a:lnTo>
                <a:lnTo>
                  <a:pt x="2509044" y="1974988"/>
                </a:lnTo>
                <a:lnTo>
                  <a:pt x="2562225" y="1919422"/>
                </a:lnTo>
                <a:lnTo>
                  <a:pt x="2611041" y="1863855"/>
                </a:lnTo>
                <a:lnTo>
                  <a:pt x="2653903" y="1809083"/>
                </a:lnTo>
                <a:lnTo>
                  <a:pt x="2691210" y="1754707"/>
                </a:lnTo>
                <a:lnTo>
                  <a:pt x="2708275" y="1722955"/>
                </a:lnTo>
                <a:lnTo>
                  <a:pt x="2713832" y="1700331"/>
                </a:lnTo>
                <a:lnTo>
                  <a:pt x="2707878" y="1686440"/>
                </a:lnTo>
                <a:lnTo>
                  <a:pt x="2692797" y="1680883"/>
                </a:lnTo>
                <a:lnTo>
                  <a:pt x="2668191" y="1682471"/>
                </a:lnTo>
                <a:lnTo>
                  <a:pt x="2635647" y="1690806"/>
                </a:lnTo>
                <a:lnTo>
                  <a:pt x="2595960" y="1705094"/>
                </a:lnTo>
                <a:lnTo>
                  <a:pt x="2549922" y="1724542"/>
                </a:lnTo>
                <a:lnTo>
                  <a:pt x="2499122" y="1748357"/>
                </a:lnTo>
                <a:lnTo>
                  <a:pt x="2443163" y="1775743"/>
                </a:lnTo>
                <a:lnTo>
                  <a:pt x="2384425" y="1806701"/>
                </a:lnTo>
                <a:lnTo>
                  <a:pt x="2322513" y="1839644"/>
                </a:lnTo>
                <a:lnTo>
                  <a:pt x="2259807" y="1874572"/>
                </a:lnTo>
                <a:lnTo>
                  <a:pt x="2195910" y="1910293"/>
                </a:lnTo>
                <a:lnTo>
                  <a:pt x="2132807" y="1946808"/>
                </a:lnTo>
                <a:lnTo>
                  <a:pt x="2070100" y="1982529"/>
                </a:lnTo>
                <a:lnTo>
                  <a:pt x="2009775" y="2016663"/>
                </a:lnTo>
                <a:lnTo>
                  <a:pt x="1953022" y="2050003"/>
                </a:lnTo>
                <a:lnTo>
                  <a:pt x="1899841" y="2080167"/>
                </a:lnTo>
                <a:lnTo>
                  <a:pt x="1851819" y="2107157"/>
                </a:lnTo>
                <a:lnTo>
                  <a:pt x="1809353" y="2130574"/>
                </a:lnTo>
                <a:lnTo>
                  <a:pt x="1773635" y="2149228"/>
                </a:lnTo>
                <a:lnTo>
                  <a:pt x="1745457" y="2162326"/>
                </a:lnTo>
                <a:lnTo>
                  <a:pt x="1726821" y="2169315"/>
                </a:lnTo>
                <a:lnTo>
                  <a:pt x="1735932" y="2148434"/>
                </a:lnTo>
                <a:lnTo>
                  <a:pt x="1745722" y="2132558"/>
                </a:lnTo>
                <a:lnTo>
                  <a:pt x="1753791" y="2124620"/>
                </a:lnTo>
                <a:lnTo>
                  <a:pt x="1791097" y="2090884"/>
                </a:lnTo>
                <a:lnTo>
                  <a:pt x="1843485" y="2047621"/>
                </a:lnTo>
                <a:lnTo>
                  <a:pt x="1910160" y="1992849"/>
                </a:lnTo>
                <a:lnTo>
                  <a:pt x="1993107" y="1926963"/>
                </a:lnTo>
                <a:lnTo>
                  <a:pt x="2058591" y="1874572"/>
                </a:lnTo>
                <a:lnTo>
                  <a:pt x="2114550" y="1829325"/>
                </a:lnTo>
                <a:lnTo>
                  <a:pt x="2161382" y="1790825"/>
                </a:lnTo>
                <a:lnTo>
                  <a:pt x="2198688" y="1758676"/>
                </a:lnTo>
                <a:lnTo>
                  <a:pt x="2228057" y="1732877"/>
                </a:lnTo>
                <a:lnTo>
                  <a:pt x="2249885" y="1712635"/>
                </a:lnTo>
                <a:lnTo>
                  <a:pt x="2264172" y="1698347"/>
                </a:lnTo>
                <a:lnTo>
                  <a:pt x="2271713" y="1688821"/>
                </a:lnTo>
                <a:lnTo>
                  <a:pt x="2272903" y="1684455"/>
                </a:lnTo>
                <a:lnTo>
                  <a:pt x="2268141" y="1684455"/>
                </a:lnTo>
                <a:lnTo>
                  <a:pt x="2258616" y="1688424"/>
                </a:lnTo>
                <a:lnTo>
                  <a:pt x="2243535" y="1697156"/>
                </a:lnTo>
                <a:lnTo>
                  <a:pt x="2224485" y="1708666"/>
                </a:lnTo>
                <a:lnTo>
                  <a:pt x="2201863" y="1723749"/>
                </a:lnTo>
                <a:lnTo>
                  <a:pt x="2176066" y="1741609"/>
                </a:lnTo>
                <a:lnTo>
                  <a:pt x="2147094" y="1762248"/>
                </a:lnTo>
                <a:lnTo>
                  <a:pt x="2116138" y="1784872"/>
                </a:lnTo>
                <a:lnTo>
                  <a:pt x="2083197" y="1809876"/>
                </a:lnTo>
                <a:lnTo>
                  <a:pt x="2049463" y="1836469"/>
                </a:lnTo>
                <a:lnTo>
                  <a:pt x="2014935" y="1864252"/>
                </a:lnTo>
                <a:lnTo>
                  <a:pt x="1979613" y="1893226"/>
                </a:lnTo>
                <a:lnTo>
                  <a:pt x="1944688" y="1923391"/>
                </a:lnTo>
                <a:lnTo>
                  <a:pt x="1910557" y="1953158"/>
                </a:lnTo>
                <a:lnTo>
                  <a:pt x="1878013" y="1983323"/>
                </a:lnTo>
                <a:lnTo>
                  <a:pt x="1847057" y="2013091"/>
                </a:lnTo>
                <a:lnTo>
                  <a:pt x="1818085" y="2042461"/>
                </a:lnTo>
                <a:lnTo>
                  <a:pt x="1792288" y="2071435"/>
                </a:lnTo>
                <a:lnTo>
                  <a:pt x="1769269" y="2098822"/>
                </a:lnTo>
                <a:lnTo>
                  <a:pt x="1750616" y="2124620"/>
                </a:lnTo>
                <a:lnTo>
                  <a:pt x="1745722" y="2132558"/>
                </a:lnTo>
                <a:lnTo>
                  <a:pt x="1729582" y="2148434"/>
                </a:lnTo>
                <a:lnTo>
                  <a:pt x="1717278" y="2163120"/>
                </a:lnTo>
                <a:lnTo>
                  <a:pt x="1716485" y="2170264"/>
                </a:lnTo>
                <a:lnTo>
                  <a:pt x="1726407" y="2169471"/>
                </a:lnTo>
                <a:lnTo>
                  <a:pt x="1726821" y="2169315"/>
                </a:lnTo>
                <a:lnTo>
                  <a:pt x="1726407" y="2170264"/>
                </a:lnTo>
                <a:lnTo>
                  <a:pt x="1721644" y="2189316"/>
                </a:lnTo>
                <a:lnTo>
                  <a:pt x="1717675" y="2197650"/>
                </a:lnTo>
                <a:lnTo>
                  <a:pt x="1708150" y="2207176"/>
                </a:lnTo>
                <a:lnTo>
                  <a:pt x="1693069" y="2217892"/>
                </a:lnTo>
                <a:lnTo>
                  <a:pt x="1672828" y="2230196"/>
                </a:lnTo>
                <a:lnTo>
                  <a:pt x="1648222" y="2243294"/>
                </a:lnTo>
                <a:lnTo>
                  <a:pt x="1619647" y="2257186"/>
                </a:lnTo>
                <a:lnTo>
                  <a:pt x="1587500" y="2271871"/>
                </a:lnTo>
                <a:lnTo>
                  <a:pt x="1552178" y="2286557"/>
                </a:lnTo>
                <a:lnTo>
                  <a:pt x="1514475" y="2302433"/>
                </a:lnTo>
                <a:lnTo>
                  <a:pt x="1474391" y="2317515"/>
                </a:lnTo>
                <a:lnTo>
                  <a:pt x="1432719" y="2333391"/>
                </a:lnTo>
                <a:lnTo>
                  <a:pt x="1390253" y="2349267"/>
                </a:lnTo>
                <a:lnTo>
                  <a:pt x="1346994" y="2364349"/>
                </a:lnTo>
                <a:lnTo>
                  <a:pt x="1303338" y="2379829"/>
                </a:lnTo>
                <a:lnTo>
                  <a:pt x="1260078" y="2394117"/>
                </a:lnTo>
                <a:lnTo>
                  <a:pt x="1217613" y="2408009"/>
                </a:lnTo>
                <a:lnTo>
                  <a:pt x="1176338" y="2421107"/>
                </a:lnTo>
                <a:lnTo>
                  <a:pt x="1136650" y="2433014"/>
                </a:lnTo>
                <a:lnTo>
                  <a:pt x="1099344" y="2443333"/>
                </a:lnTo>
                <a:lnTo>
                  <a:pt x="1064419" y="2453256"/>
                </a:lnTo>
                <a:lnTo>
                  <a:pt x="1032669" y="2461194"/>
                </a:lnTo>
                <a:lnTo>
                  <a:pt x="1004888" y="2467544"/>
                </a:lnTo>
                <a:lnTo>
                  <a:pt x="1002983" y="2467957"/>
                </a:lnTo>
                <a:lnTo>
                  <a:pt x="1026716" y="2444921"/>
                </a:lnTo>
                <a:lnTo>
                  <a:pt x="1112441" y="2362762"/>
                </a:lnTo>
                <a:lnTo>
                  <a:pt x="1172385" y="2306064"/>
                </a:lnTo>
                <a:lnTo>
                  <a:pt x="1180703" y="2299257"/>
                </a:lnTo>
                <a:lnTo>
                  <a:pt x="1197372" y="2284572"/>
                </a:lnTo>
                <a:lnTo>
                  <a:pt x="1212453" y="2271475"/>
                </a:lnTo>
                <a:lnTo>
                  <a:pt x="1227138" y="2258376"/>
                </a:lnTo>
                <a:lnTo>
                  <a:pt x="1251347" y="2235753"/>
                </a:lnTo>
                <a:lnTo>
                  <a:pt x="1268413" y="2219480"/>
                </a:lnTo>
                <a:lnTo>
                  <a:pt x="1273572" y="2214320"/>
                </a:lnTo>
                <a:lnTo>
                  <a:pt x="1275953" y="2211542"/>
                </a:lnTo>
                <a:lnTo>
                  <a:pt x="1275953" y="2211145"/>
                </a:lnTo>
                <a:lnTo>
                  <a:pt x="1272778" y="2213526"/>
                </a:lnTo>
                <a:lnTo>
                  <a:pt x="1256507" y="2227815"/>
                </a:lnTo>
                <a:lnTo>
                  <a:pt x="1225550" y="2255995"/>
                </a:lnTo>
                <a:lnTo>
                  <a:pt x="1178322" y="2300448"/>
                </a:lnTo>
                <a:lnTo>
                  <a:pt x="1172385" y="2306064"/>
                </a:lnTo>
                <a:lnTo>
                  <a:pt x="1163241" y="2313546"/>
                </a:lnTo>
                <a:lnTo>
                  <a:pt x="1146175" y="2328232"/>
                </a:lnTo>
                <a:lnTo>
                  <a:pt x="1127919" y="2342520"/>
                </a:lnTo>
                <a:lnTo>
                  <a:pt x="1110060" y="2356412"/>
                </a:lnTo>
                <a:lnTo>
                  <a:pt x="1092200" y="2369509"/>
                </a:lnTo>
                <a:lnTo>
                  <a:pt x="1075135" y="2382210"/>
                </a:lnTo>
                <a:lnTo>
                  <a:pt x="1058466" y="2392926"/>
                </a:lnTo>
                <a:lnTo>
                  <a:pt x="1042194" y="2402849"/>
                </a:lnTo>
                <a:lnTo>
                  <a:pt x="1027907" y="2410787"/>
                </a:lnTo>
                <a:lnTo>
                  <a:pt x="993378" y="2429045"/>
                </a:lnTo>
                <a:lnTo>
                  <a:pt x="967582" y="2443333"/>
                </a:lnTo>
                <a:lnTo>
                  <a:pt x="949325" y="2455240"/>
                </a:lnTo>
                <a:lnTo>
                  <a:pt x="939007" y="2464369"/>
                </a:lnTo>
                <a:lnTo>
                  <a:pt x="935435" y="2470323"/>
                </a:lnTo>
                <a:lnTo>
                  <a:pt x="938213" y="2474689"/>
                </a:lnTo>
                <a:lnTo>
                  <a:pt x="946944" y="2476276"/>
                </a:lnTo>
                <a:lnTo>
                  <a:pt x="961628" y="2475482"/>
                </a:lnTo>
                <a:lnTo>
                  <a:pt x="981075" y="2472704"/>
                </a:lnTo>
                <a:lnTo>
                  <a:pt x="1002983" y="2467957"/>
                </a:lnTo>
                <a:lnTo>
                  <a:pt x="918766" y="2549703"/>
                </a:lnTo>
                <a:lnTo>
                  <a:pt x="912019" y="2555260"/>
                </a:lnTo>
                <a:lnTo>
                  <a:pt x="904478" y="2560023"/>
                </a:lnTo>
                <a:lnTo>
                  <a:pt x="895747" y="2563198"/>
                </a:lnTo>
                <a:lnTo>
                  <a:pt x="886619" y="2565579"/>
                </a:lnTo>
                <a:lnTo>
                  <a:pt x="876697" y="2567564"/>
                </a:lnTo>
                <a:lnTo>
                  <a:pt x="866775" y="2568357"/>
                </a:lnTo>
                <a:lnTo>
                  <a:pt x="856457" y="2568357"/>
                </a:lnTo>
                <a:lnTo>
                  <a:pt x="844947" y="2568357"/>
                </a:lnTo>
                <a:lnTo>
                  <a:pt x="833835" y="2567564"/>
                </a:lnTo>
                <a:lnTo>
                  <a:pt x="821928" y="2566373"/>
                </a:lnTo>
                <a:lnTo>
                  <a:pt x="810419" y="2565182"/>
                </a:lnTo>
                <a:lnTo>
                  <a:pt x="798513" y="2563595"/>
                </a:lnTo>
                <a:lnTo>
                  <a:pt x="774303" y="2560816"/>
                </a:lnTo>
                <a:lnTo>
                  <a:pt x="750888" y="2558832"/>
                </a:lnTo>
                <a:lnTo>
                  <a:pt x="739775" y="2558038"/>
                </a:lnTo>
                <a:lnTo>
                  <a:pt x="728266" y="2558038"/>
                </a:lnTo>
                <a:lnTo>
                  <a:pt x="717550" y="2558435"/>
                </a:lnTo>
                <a:lnTo>
                  <a:pt x="706835" y="2559626"/>
                </a:lnTo>
                <a:lnTo>
                  <a:pt x="696913" y="2561610"/>
                </a:lnTo>
                <a:lnTo>
                  <a:pt x="687785" y="2564388"/>
                </a:lnTo>
                <a:lnTo>
                  <a:pt x="678657" y="2567961"/>
                </a:lnTo>
                <a:lnTo>
                  <a:pt x="670719" y="2573517"/>
                </a:lnTo>
                <a:lnTo>
                  <a:pt x="663575" y="2579471"/>
                </a:lnTo>
                <a:lnTo>
                  <a:pt x="656828" y="2586615"/>
                </a:lnTo>
                <a:lnTo>
                  <a:pt x="651272" y="2595347"/>
                </a:lnTo>
                <a:lnTo>
                  <a:pt x="646907" y="2606063"/>
                </a:lnTo>
                <a:lnTo>
                  <a:pt x="643335" y="2617970"/>
                </a:lnTo>
                <a:lnTo>
                  <a:pt x="640953" y="2631862"/>
                </a:lnTo>
                <a:lnTo>
                  <a:pt x="639763" y="2647341"/>
                </a:lnTo>
                <a:lnTo>
                  <a:pt x="639366" y="2664408"/>
                </a:lnTo>
                <a:lnTo>
                  <a:pt x="637778" y="2669568"/>
                </a:lnTo>
                <a:lnTo>
                  <a:pt x="633810" y="2675521"/>
                </a:lnTo>
                <a:lnTo>
                  <a:pt x="627063" y="2681475"/>
                </a:lnTo>
                <a:lnTo>
                  <a:pt x="618332" y="2688222"/>
                </a:lnTo>
                <a:lnTo>
                  <a:pt x="606822" y="2694970"/>
                </a:lnTo>
                <a:lnTo>
                  <a:pt x="593328" y="2702907"/>
                </a:lnTo>
                <a:lnTo>
                  <a:pt x="578247" y="2710846"/>
                </a:lnTo>
                <a:lnTo>
                  <a:pt x="561182" y="2718784"/>
                </a:lnTo>
                <a:lnTo>
                  <a:pt x="542925" y="2727515"/>
                </a:lnTo>
                <a:lnTo>
                  <a:pt x="523478" y="2736247"/>
                </a:lnTo>
                <a:lnTo>
                  <a:pt x="502444" y="2744979"/>
                </a:lnTo>
                <a:lnTo>
                  <a:pt x="480616" y="2754108"/>
                </a:lnTo>
                <a:lnTo>
                  <a:pt x="434975" y="2772365"/>
                </a:lnTo>
                <a:lnTo>
                  <a:pt x="388144" y="2790226"/>
                </a:lnTo>
                <a:lnTo>
                  <a:pt x="340916" y="2807690"/>
                </a:lnTo>
                <a:lnTo>
                  <a:pt x="295672" y="2823963"/>
                </a:lnTo>
                <a:lnTo>
                  <a:pt x="253207" y="2839045"/>
                </a:lnTo>
                <a:lnTo>
                  <a:pt x="214710" y="2852143"/>
                </a:lnTo>
                <a:lnTo>
                  <a:pt x="182563" y="2863256"/>
                </a:lnTo>
                <a:lnTo>
                  <a:pt x="157957" y="2871194"/>
                </a:lnTo>
                <a:lnTo>
                  <a:pt x="141685" y="2877148"/>
                </a:lnTo>
                <a:lnTo>
                  <a:pt x="136128" y="2879132"/>
                </a:lnTo>
                <a:lnTo>
                  <a:pt x="146447" y="2868813"/>
                </a:lnTo>
                <a:lnTo>
                  <a:pt x="176213" y="2840633"/>
                </a:lnTo>
                <a:lnTo>
                  <a:pt x="223044" y="2796577"/>
                </a:lnTo>
                <a:lnTo>
                  <a:pt x="284163" y="2739423"/>
                </a:lnTo>
                <a:lnTo>
                  <a:pt x="356394" y="2671552"/>
                </a:lnTo>
                <a:lnTo>
                  <a:pt x="436960" y="2595347"/>
                </a:lnTo>
                <a:lnTo>
                  <a:pt x="524272" y="2513585"/>
                </a:lnTo>
                <a:lnTo>
                  <a:pt x="614760" y="2428251"/>
                </a:lnTo>
                <a:lnTo>
                  <a:pt x="706041" y="2342123"/>
                </a:lnTo>
                <a:lnTo>
                  <a:pt x="795735" y="2257583"/>
                </a:lnTo>
                <a:lnTo>
                  <a:pt x="881063" y="2177011"/>
                </a:lnTo>
                <a:lnTo>
                  <a:pt x="958850" y="2103188"/>
                </a:lnTo>
                <a:lnTo>
                  <a:pt x="1027113" y="2038096"/>
                </a:lnTo>
                <a:lnTo>
                  <a:pt x="1082675" y="1984514"/>
                </a:lnTo>
                <a:lnTo>
                  <a:pt x="1123157" y="1945617"/>
                </a:lnTo>
                <a:lnTo>
                  <a:pt x="1146175" y="1922200"/>
                </a:lnTo>
                <a:lnTo>
                  <a:pt x="1165622" y="1900370"/>
                </a:lnTo>
                <a:lnTo>
                  <a:pt x="1212453" y="1849170"/>
                </a:lnTo>
                <a:lnTo>
                  <a:pt x="1281907" y="1772965"/>
                </a:lnTo>
                <a:lnTo>
                  <a:pt x="1370013" y="1677311"/>
                </a:lnTo>
                <a:lnTo>
                  <a:pt x="1419622" y="1624126"/>
                </a:lnTo>
                <a:lnTo>
                  <a:pt x="1472407" y="1567369"/>
                </a:lnTo>
                <a:lnTo>
                  <a:pt x="1527572" y="1509024"/>
                </a:lnTo>
                <a:lnTo>
                  <a:pt x="1585516" y="1448695"/>
                </a:lnTo>
                <a:lnTo>
                  <a:pt x="1644253" y="1387175"/>
                </a:lnTo>
                <a:lnTo>
                  <a:pt x="1704578" y="1325258"/>
                </a:lnTo>
                <a:lnTo>
                  <a:pt x="1765300" y="1263738"/>
                </a:lnTo>
                <a:lnTo>
                  <a:pt x="1826419" y="1203012"/>
                </a:lnTo>
                <a:lnTo>
                  <a:pt x="1886347" y="1143874"/>
                </a:lnTo>
                <a:lnTo>
                  <a:pt x="1945878" y="1086720"/>
                </a:lnTo>
                <a:lnTo>
                  <a:pt x="2003425" y="1032344"/>
                </a:lnTo>
                <a:lnTo>
                  <a:pt x="2059385" y="981541"/>
                </a:lnTo>
                <a:lnTo>
                  <a:pt x="2112963" y="934706"/>
                </a:lnTo>
                <a:lnTo>
                  <a:pt x="2163366" y="893031"/>
                </a:lnTo>
                <a:lnTo>
                  <a:pt x="2210197" y="855722"/>
                </a:lnTo>
                <a:lnTo>
                  <a:pt x="2252266" y="825161"/>
                </a:lnTo>
                <a:lnTo>
                  <a:pt x="2290763" y="800950"/>
                </a:lnTo>
                <a:lnTo>
                  <a:pt x="2323703" y="783883"/>
                </a:lnTo>
                <a:lnTo>
                  <a:pt x="2351485" y="774754"/>
                </a:lnTo>
                <a:lnTo>
                  <a:pt x="2372519" y="774357"/>
                </a:lnTo>
                <a:lnTo>
                  <a:pt x="2387203" y="782692"/>
                </a:lnTo>
                <a:lnTo>
                  <a:pt x="2394744" y="800950"/>
                </a:lnTo>
                <a:lnTo>
                  <a:pt x="2394744" y="829527"/>
                </a:lnTo>
                <a:lnTo>
                  <a:pt x="2386410" y="869614"/>
                </a:lnTo>
                <a:lnTo>
                  <a:pt x="2367360" y="936690"/>
                </a:lnTo>
                <a:lnTo>
                  <a:pt x="2347913" y="999004"/>
                </a:lnTo>
                <a:lnTo>
                  <a:pt x="2329657" y="1055761"/>
                </a:lnTo>
                <a:lnTo>
                  <a:pt x="2311003" y="1107359"/>
                </a:lnTo>
                <a:lnTo>
                  <a:pt x="2293144" y="1154193"/>
                </a:lnTo>
                <a:lnTo>
                  <a:pt x="2276872" y="1195868"/>
                </a:lnTo>
                <a:lnTo>
                  <a:pt x="2260997" y="1231986"/>
                </a:lnTo>
                <a:lnTo>
                  <a:pt x="2246313" y="1263738"/>
                </a:lnTo>
                <a:lnTo>
                  <a:pt x="2233613" y="1290331"/>
                </a:lnTo>
                <a:lnTo>
                  <a:pt x="2222103" y="1312557"/>
                </a:lnTo>
                <a:lnTo>
                  <a:pt x="2221150" y="1314306"/>
                </a:lnTo>
                <a:lnTo>
                  <a:pt x="2213769" y="1325258"/>
                </a:lnTo>
                <a:lnTo>
                  <a:pt x="2205435" y="1338753"/>
                </a:lnTo>
                <a:lnTo>
                  <a:pt x="2199482" y="1348279"/>
                </a:lnTo>
                <a:lnTo>
                  <a:pt x="2196703" y="1353438"/>
                </a:lnTo>
                <a:lnTo>
                  <a:pt x="2197100" y="1354232"/>
                </a:lnTo>
                <a:lnTo>
                  <a:pt x="2199878" y="1350660"/>
                </a:lnTo>
                <a:lnTo>
                  <a:pt x="2205435" y="1342722"/>
                </a:lnTo>
                <a:lnTo>
                  <a:pt x="2212578" y="1330021"/>
                </a:lnTo>
                <a:lnTo>
                  <a:pt x="2221150" y="1314306"/>
                </a:lnTo>
                <a:lnTo>
                  <a:pt x="2226072" y="1307001"/>
                </a:lnTo>
                <a:lnTo>
                  <a:pt x="2241947" y="1285171"/>
                </a:lnTo>
                <a:lnTo>
                  <a:pt x="2261394" y="1258975"/>
                </a:lnTo>
                <a:lnTo>
                  <a:pt x="2285207" y="1229208"/>
                </a:lnTo>
                <a:lnTo>
                  <a:pt x="2312988" y="1195471"/>
                </a:lnTo>
                <a:lnTo>
                  <a:pt x="2344738" y="1157368"/>
                </a:lnTo>
                <a:lnTo>
                  <a:pt x="2381647" y="1115694"/>
                </a:lnTo>
                <a:lnTo>
                  <a:pt x="2423319" y="1070844"/>
                </a:lnTo>
                <a:lnTo>
                  <a:pt x="2469753" y="1022025"/>
                </a:lnTo>
                <a:lnTo>
                  <a:pt x="2521347" y="969633"/>
                </a:lnTo>
                <a:lnTo>
                  <a:pt x="2578100" y="913670"/>
                </a:lnTo>
                <a:lnTo>
                  <a:pt x="2640410" y="854532"/>
                </a:lnTo>
                <a:lnTo>
                  <a:pt x="2708275" y="791821"/>
                </a:lnTo>
                <a:lnTo>
                  <a:pt x="2782888" y="725935"/>
                </a:lnTo>
                <a:lnTo>
                  <a:pt x="2801144" y="709265"/>
                </a:lnTo>
                <a:lnTo>
                  <a:pt x="2826544" y="687039"/>
                </a:lnTo>
                <a:lnTo>
                  <a:pt x="2858294" y="660446"/>
                </a:lnTo>
                <a:lnTo>
                  <a:pt x="2893219" y="630678"/>
                </a:lnTo>
                <a:lnTo>
                  <a:pt x="2911872" y="615993"/>
                </a:lnTo>
                <a:lnTo>
                  <a:pt x="2930922" y="600514"/>
                </a:lnTo>
                <a:lnTo>
                  <a:pt x="2949575" y="585035"/>
                </a:lnTo>
                <a:lnTo>
                  <a:pt x="2968625" y="570746"/>
                </a:lnTo>
                <a:lnTo>
                  <a:pt x="2987675" y="556061"/>
                </a:lnTo>
                <a:lnTo>
                  <a:pt x="3006328" y="542963"/>
                </a:lnTo>
                <a:lnTo>
                  <a:pt x="3024188" y="530262"/>
                </a:lnTo>
                <a:lnTo>
                  <a:pt x="3040857" y="519546"/>
                </a:lnTo>
                <a:lnTo>
                  <a:pt x="3057128" y="509226"/>
                </a:lnTo>
                <a:lnTo>
                  <a:pt x="3072210" y="501288"/>
                </a:lnTo>
                <a:lnTo>
                  <a:pt x="3085307" y="494938"/>
                </a:lnTo>
                <a:lnTo>
                  <a:pt x="3097213" y="490969"/>
                </a:lnTo>
                <a:lnTo>
                  <a:pt x="3107135" y="488587"/>
                </a:lnTo>
                <a:lnTo>
                  <a:pt x="3114675" y="488984"/>
                </a:lnTo>
                <a:lnTo>
                  <a:pt x="3120628" y="492556"/>
                </a:lnTo>
                <a:lnTo>
                  <a:pt x="3124200" y="498113"/>
                </a:lnTo>
                <a:lnTo>
                  <a:pt x="3124597" y="507242"/>
                </a:lnTo>
                <a:lnTo>
                  <a:pt x="3122613" y="519943"/>
                </a:lnTo>
                <a:lnTo>
                  <a:pt x="3117057" y="535422"/>
                </a:lnTo>
                <a:lnTo>
                  <a:pt x="3108722" y="555267"/>
                </a:lnTo>
                <a:lnTo>
                  <a:pt x="3097213" y="578684"/>
                </a:lnTo>
                <a:lnTo>
                  <a:pt x="3081735" y="606467"/>
                </a:lnTo>
                <a:lnTo>
                  <a:pt x="3062288" y="638220"/>
                </a:lnTo>
                <a:lnTo>
                  <a:pt x="3039269" y="675132"/>
                </a:lnTo>
                <a:lnTo>
                  <a:pt x="3039269" y="675529"/>
                </a:lnTo>
                <a:lnTo>
                  <a:pt x="3041650" y="674338"/>
                </a:lnTo>
                <a:lnTo>
                  <a:pt x="3046413" y="671560"/>
                </a:lnTo>
                <a:lnTo>
                  <a:pt x="3053160" y="667590"/>
                </a:lnTo>
                <a:lnTo>
                  <a:pt x="3071019" y="654890"/>
                </a:lnTo>
                <a:lnTo>
                  <a:pt x="3095228" y="638220"/>
                </a:lnTo>
                <a:lnTo>
                  <a:pt x="3123803" y="618771"/>
                </a:lnTo>
                <a:lnTo>
                  <a:pt x="3155157" y="597736"/>
                </a:lnTo>
                <a:lnTo>
                  <a:pt x="3171825" y="587019"/>
                </a:lnTo>
                <a:lnTo>
                  <a:pt x="3188097" y="576303"/>
                </a:lnTo>
                <a:lnTo>
                  <a:pt x="3204766" y="565983"/>
                </a:lnTo>
                <a:lnTo>
                  <a:pt x="3221435" y="556061"/>
                </a:lnTo>
                <a:lnTo>
                  <a:pt x="3237310" y="546535"/>
                </a:lnTo>
                <a:lnTo>
                  <a:pt x="3253185" y="537406"/>
                </a:lnTo>
                <a:lnTo>
                  <a:pt x="3268266" y="529865"/>
                </a:lnTo>
                <a:lnTo>
                  <a:pt x="3282157" y="523118"/>
                </a:lnTo>
                <a:lnTo>
                  <a:pt x="3295650" y="517164"/>
                </a:lnTo>
                <a:lnTo>
                  <a:pt x="3307557" y="512401"/>
                </a:lnTo>
                <a:lnTo>
                  <a:pt x="3318272" y="509623"/>
                </a:lnTo>
                <a:lnTo>
                  <a:pt x="3327400" y="508432"/>
                </a:lnTo>
                <a:lnTo>
                  <a:pt x="3334941" y="508829"/>
                </a:lnTo>
                <a:lnTo>
                  <a:pt x="3340894" y="511608"/>
                </a:lnTo>
                <a:lnTo>
                  <a:pt x="3344466" y="516371"/>
                </a:lnTo>
                <a:lnTo>
                  <a:pt x="3345657" y="523118"/>
                </a:lnTo>
                <a:lnTo>
                  <a:pt x="3344466" y="532247"/>
                </a:lnTo>
                <a:lnTo>
                  <a:pt x="3341291" y="544154"/>
                </a:lnTo>
                <a:lnTo>
                  <a:pt x="3334544" y="558839"/>
                </a:lnTo>
                <a:lnTo>
                  <a:pt x="3325416" y="576303"/>
                </a:lnTo>
                <a:lnTo>
                  <a:pt x="3317479" y="592179"/>
                </a:lnTo>
                <a:lnTo>
                  <a:pt x="3311922" y="604086"/>
                </a:lnTo>
                <a:lnTo>
                  <a:pt x="3309938" y="612818"/>
                </a:lnTo>
                <a:lnTo>
                  <a:pt x="3310732" y="618375"/>
                </a:lnTo>
                <a:lnTo>
                  <a:pt x="3314700" y="621153"/>
                </a:lnTo>
                <a:lnTo>
                  <a:pt x="3320654" y="620756"/>
                </a:lnTo>
                <a:lnTo>
                  <a:pt x="3329385" y="618375"/>
                </a:lnTo>
                <a:lnTo>
                  <a:pt x="3340100" y="612818"/>
                </a:lnTo>
                <a:lnTo>
                  <a:pt x="3352800" y="605674"/>
                </a:lnTo>
                <a:lnTo>
                  <a:pt x="3367882" y="596942"/>
                </a:lnTo>
                <a:lnTo>
                  <a:pt x="3384154" y="585829"/>
                </a:lnTo>
                <a:lnTo>
                  <a:pt x="3402410" y="573525"/>
                </a:lnTo>
                <a:lnTo>
                  <a:pt x="3442494" y="545741"/>
                </a:lnTo>
                <a:lnTo>
                  <a:pt x="3487341" y="513989"/>
                </a:lnTo>
                <a:lnTo>
                  <a:pt x="3511154" y="497716"/>
                </a:lnTo>
                <a:lnTo>
                  <a:pt x="3535363" y="481046"/>
                </a:lnTo>
                <a:lnTo>
                  <a:pt x="3559969" y="464773"/>
                </a:lnTo>
                <a:lnTo>
                  <a:pt x="3584972" y="448500"/>
                </a:lnTo>
                <a:lnTo>
                  <a:pt x="3609975" y="432227"/>
                </a:lnTo>
                <a:lnTo>
                  <a:pt x="3635375" y="417542"/>
                </a:lnTo>
                <a:lnTo>
                  <a:pt x="3659982" y="402856"/>
                </a:lnTo>
                <a:lnTo>
                  <a:pt x="3684588" y="389759"/>
                </a:lnTo>
                <a:lnTo>
                  <a:pt x="3708797" y="377851"/>
                </a:lnTo>
                <a:lnTo>
                  <a:pt x="3732213" y="367532"/>
                </a:lnTo>
                <a:lnTo>
                  <a:pt x="3754835" y="358403"/>
                </a:lnTo>
                <a:lnTo>
                  <a:pt x="3776266" y="352053"/>
                </a:lnTo>
                <a:lnTo>
                  <a:pt x="3796904" y="347290"/>
                </a:lnTo>
                <a:lnTo>
                  <a:pt x="3815557" y="345305"/>
                </a:lnTo>
                <a:lnTo>
                  <a:pt x="3833416" y="345702"/>
                </a:lnTo>
                <a:lnTo>
                  <a:pt x="3849291" y="348878"/>
                </a:lnTo>
                <a:lnTo>
                  <a:pt x="3860404" y="350862"/>
                </a:lnTo>
                <a:lnTo>
                  <a:pt x="3875088" y="350465"/>
                </a:lnTo>
                <a:lnTo>
                  <a:pt x="3893344" y="348481"/>
                </a:lnTo>
                <a:lnTo>
                  <a:pt x="3913982" y="344512"/>
                </a:lnTo>
                <a:lnTo>
                  <a:pt x="3937794" y="338955"/>
                </a:lnTo>
                <a:lnTo>
                  <a:pt x="3964782" y="331811"/>
                </a:lnTo>
                <a:lnTo>
                  <a:pt x="3993357" y="323476"/>
                </a:lnTo>
                <a:lnTo>
                  <a:pt x="4024313" y="313156"/>
                </a:lnTo>
                <a:lnTo>
                  <a:pt x="4057254" y="302440"/>
                </a:lnTo>
                <a:lnTo>
                  <a:pt x="4091782" y="290533"/>
                </a:lnTo>
                <a:lnTo>
                  <a:pt x="4127897" y="277435"/>
                </a:lnTo>
                <a:lnTo>
                  <a:pt x="4165204" y="263147"/>
                </a:lnTo>
                <a:lnTo>
                  <a:pt x="4203304" y="248858"/>
                </a:lnTo>
                <a:lnTo>
                  <a:pt x="4242197" y="233776"/>
                </a:lnTo>
                <a:lnTo>
                  <a:pt x="4281885" y="218297"/>
                </a:lnTo>
                <a:lnTo>
                  <a:pt x="4321176" y="202024"/>
                </a:lnTo>
                <a:lnTo>
                  <a:pt x="4400947" y="169874"/>
                </a:lnTo>
                <a:lnTo>
                  <a:pt x="4478338" y="137328"/>
                </a:lnTo>
                <a:lnTo>
                  <a:pt x="4552553" y="106370"/>
                </a:lnTo>
                <a:lnTo>
                  <a:pt x="4621213" y="76999"/>
                </a:lnTo>
                <a:lnTo>
                  <a:pt x="4682331" y="50804"/>
                </a:lnTo>
                <a:lnTo>
                  <a:pt x="4735116" y="28577"/>
                </a:lnTo>
                <a:lnTo>
                  <a:pt x="4775994" y="11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07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604A3-3F4D-4557-908D-219D86750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1" y="-78732"/>
            <a:ext cx="9446321" cy="7015467"/>
          </a:xfrm>
          <a:prstGeom prst="rect">
            <a:avLst/>
          </a:prstGeom>
          <a:effectLst>
            <a:outerShdw blurRad="1270000" dist="406400" dir="5400000" sx="95000" sy="95000" algn="t" rotWithShape="0">
              <a:prstClr val="black">
                <a:alpha val="21000"/>
              </a:prstClr>
            </a:outerShdw>
          </a:effec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99C265-EB1C-414E-BE8B-498D69ECE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7000" y="850900"/>
            <a:ext cx="6858000" cy="5156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11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E3A8A52-30AB-4178-AE71-79DDF0BE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60" y="944880"/>
            <a:ext cx="10698480" cy="4968240"/>
          </a:xfrm>
          <a:custGeom>
            <a:avLst/>
            <a:gdLst>
              <a:gd name="connsiteX0" fmla="*/ 3057842 w 6230937"/>
              <a:gd name="connsiteY0" fmla="*/ 1548448 h 4938712"/>
              <a:gd name="connsiteX1" fmla="*/ 3057842 w 6230937"/>
              <a:gd name="connsiteY1" fmla="*/ 1549400 h 4938712"/>
              <a:gd name="connsiteX2" fmla="*/ 3055620 w 6230937"/>
              <a:gd name="connsiteY2" fmla="*/ 1553210 h 4938712"/>
              <a:gd name="connsiteX3" fmla="*/ 3050540 w 6230937"/>
              <a:gd name="connsiteY3" fmla="*/ 1560513 h 4938712"/>
              <a:gd name="connsiteX4" fmla="*/ 3042948 w 6230937"/>
              <a:gd name="connsiteY4" fmla="*/ 1570732 h 4938712"/>
              <a:gd name="connsiteX5" fmla="*/ 3041015 w 6230937"/>
              <a:gd name="connsiteY5" fmla="*/ 1572578 h 4938712"/>
              <a:gd name="connsiteX6" fmla="*/ 3038792 w 6230937"/>
              <a:gd name="connsiteY6" fmla="*/ 1574483 h 4938712"/>
              <a:gd name="connsiteX7" fmla="*/ 3037205 w 6230937"/>
              <a:gd name="connsiteY7" fmla="*/ 1575753 h 4938712"/>
              <a:gd name="connsiteX8" fmla="*/ 3035935 w 6230937"/>
              <a:gd name="connsiteY8" fmla="*/ 1576388 h 4938712"/>
              <a:gd name="connsiteX9" fmla="*/ 3035617 w 6230937"/>
              <a:gd name="connsiteY9" fmla="*/ 1576388 h 4938712"/>
              <a:gd name="connsiteX10" fmla="*/ 3035935 w 6230937"/>
              <a:gd name="connsiteY10" fmla="*/ 1574483 h 4938712"/>
              <a:gd name="connsiteX11" fmla="*/ 3038475 w 6230937"/>
              <a:gd name="connsiteY11" fmla="*/ 1571308 h 4938712"/>
              <a:gd name="connsiteX12" fmla="*/ 3041332 w 6230937"/>
              <a:gd name="connsiteY12" fmla="*/ 1567180 h 4938712"/>
              <a:gd name="connsiteX13" fmla="*/ 3045777 w 6230937"/>
              <a:gd name="connsiteY13" fmla="*/ 1562100 h 4938712"/>
              <a:gd name="connsiteX14" fmla="*/ 3053397 w 6230937"/>
              <a:gd name="connsiteY14" fmla="*/ 1553210 h 4938712"/>
              <a:gd name="connsiteX15" fmla="*/ 2029460 w 6230937"/>
              <a:gd name="connsiteY15" fmla="*/ 0 h 4938712"/>
              <a:gd name="connsiteX16" fmla="*/ 2033588 w 6230937"/>
              <a:gd name="connsiteY16" fmla="*/ 0 h 4938712"/>
              <a:gd name="connsiteX17" fmla="*/ 2038350 w 6230937"/>
              <a:gd name="connsiteY17" fmla="*/ 318 h 4938712"/>
              <a:gd name="connsiteX18" fmla="*/ 2043430 w 6230937"/>
              <a:gd name="connsiteY18" fmla="*/ 635 h 4938712"/>
              <a:gd name="connsiteX19" fmla="*/ 2048828 w 6230937"/>
              <a:gd name="connsiteY19" fmla="*/ 1588 h 4938712"/>
              <a:gd name="connsiteX20" fmla="*/ 2060258 w 6230937"/>
              <a:gd name="connsiteY20" fmla="*/ 3493 h 4938712"/>
              <a:gd name="connsiteX21" fmla="*/ 2072640 w 6230937"/>
              <a:gd name="connsiteY21" fmla="*/ 6668 h 4938712"/>
              <a:gd name="connsiteX22" fmla="*/ 2085340 w 6230937"/>
              <a:gd name="connsiteY22" fmla="*/ 10160 h 4938712"/>
              <a:gd name="connsiteX23" fmla="*/ 2098992 w 6230937"/>
              <a:gd name="connsiteY23" fmla="*/ 13970 h 4938712"/>
              <a:gd name="connsiteX24" fmla="*/ 2112645 w 6230937"/>
              <a:gd name="connsiteY24" fmla="*/ 18733 h 4938712"/>
              <a:gd name="connsiteX25" fmla="*/ 2126615 w 6230937"/>
              <a:gd name="connsiteY25" fmla="*/ 23813 h 4938712"/>
              <a:gd name="connsiteX26" fmla="*/ 2140267 w 6230937"/>
              <a:gd name="connsiteY26" fmla="*/ 29210 h 4938712"/>
              <a:gd name="connsiteX27" fmla="*/ 2153602 w 6230937"/>
              <a:gd name="connsiteY27" fmla="*/ 34608 h 4938712"/>
              <a:gd name="connsiteX28" fmla="*/ 2165985 w 6230937"/>
              <a:gd name="connsiteY28" fmla="*/ 40640 h 4938712"/>
              <a:gd name="connsiteX29" fmla="*/ 2178050 w 6230937"/>
              <a:gd name="connsiteY29" fmla="*/ 46355 h 4938712"/>
              <a:gd name="connsiteX30" fmla="*/ 2189480 w 6230937"/>
              <a:gd name="connsiteY30" fmla="*/ 51753 h 4938712"/>
              <a:gd name="connsiteX31" fmla="*/ 2199005 w 6230937"/>
              <a:gd name="connsiteY31" fmla="*/ 57468 h 4938712"/>
              <a:gd name="connsiteX32" fmla="*/ 2207577 w 6230937"/>
              <a:gd name="connsiteY32" fmla="*/ 62548 h 4938712"/>
              <a:gd name="connsiteX33" fmla="*/ 2214245 w 6230937"/>
              <a:gd name="connsiteY33" fmla="*/ 67628 h 4938712"/>
              <a:gd name="connsiteX34" fmla="*/ 2221230 w 6230937"/>
              <a:gd name="connsiteY34" fmla="*/ 73978 h 4938712"/>
              <a:gd name="connsiteX35" fmla="*/ 2231707 w 6230937"/>
              <a:gd name="connsiteY35" fmla="*/ 82868 h 4938712"/>
              <a:gd name="connsiteX36" fmla="*/ 2241867 w 6230937"/>
              <a:gd name="connsiteY36" fmla="*/ 92710 h 4938712"/>
              <a:gd name="connsiteX37" fmla="*/ 2248535 w 6230937"/>
              <a:gd name="connsiteY37" fmla="*/ 98425 h 4938712"/>
              <a:gd name="connsiteX38" fmla="*/ 2276475 w 6230937"/>
              <a:gd name="connsiteY38" fmla="*/ 134620 h 4938712"/>
              <a:gd name="connsiteX39" fmla="*/ 2280285 w 6230937"/>
              <a:gd name="connsiteY39" fmla="*/ 117475 h 4938712"/>
              <a:gd name="connsiteX40" fmla="*/ 2284412 w 6230937"/>
              <a:gd name="connsiteY40" fmla="*/ 97790 h 4938712"/>
              <a:gd name="connsiteX41" fmla="*/ 2287270 w 6230937"/>
              <a:gd name="connsiteY41" fmla="*/ 87313 h 4938712"/>
              <a:gd name="connsiteX42" fmla="*/ 2289810 w 6230937"/>
              <a:gd name="connsiteY42" fmla="*/ 76200 h 4938712"/>
              <a:gd name="connsiteX43" fmla="*/ 2292667 w 6230937"/>
              <a:gd name="connsiteY43" fmla="*/ 65723 h 4938712"/>
              <a:gd name="connsiteX44" fmla="*/ 2296160 w 6230937"/>
              <a:gd name="connsiteY44" fmla="*/ 55563 h 4938712"/>
              <a:gd name="connsiteX45" fmla="*/ 2299970 w 6230937"/>
              <a:gd name="connsiteY45" fmla="*/ 46038 h 4938712"/>
              <a:gd name="connsiteX46" fmla="*/ 2304415 w 6230937"/>
              <a:gd name="connsiteY46" fmla="*/ 36513 h 4938712"/>
              <a:gd name="connsiteX47" fmla="*/ 2306638 w 6230937"/>
              <a:gd name="connsiteY47" fmla="*/ 32385 h 4938712"/>
              <a:gd name="connsiteX48" fmla="*/ 2308860 w 6230937"/>
              <a:gd name="connsiteY48" fmla="*/ 28575 h 4938712"/>
              <a:gd name="connsiteX49" fmla="*/ 2311717 w 6230937"/>
              <a:gd name="connsiteY49" fmla="*/ 24448 h 4938712"/>
              <a:gd name="connsiteX50" fmla="*/ 2313940 w 6230937"/>
              <a:gd name="connsiteY50" fmla="*/ 21273 h 4938712"/>
              <a:gd name="connsiteX51" fmla="*/ 2317115 w 6230937"/>
              <a:gd name="connsiteY51" fmla="*/ 18415 h 4938712"/>
              <a:gd name="connsiteX52" fmla="*/ 2320290 w 6230937"/>
              <a:gd name="connsiteY52" fmla="*/ 15240 h 4938712"/>
              <a:gd name="connsiteX53" fmla="*/ 2323465 w 6230937"/>
              <a:gd name="connsiteY53" fmla="*/ 12700 h 4938712"/>
              <a:gd name="connsiteX54" fmla="*/ 2326322 w 6230937"/>
              <a:gd name="connsiteY54" fmla="*/ 10795 h 4938712"/>
              <a:gd name="connsiteX55" fmla="*/ 2330133 w 6230937"/>
              <a:gd name="connsiteY55" fmla="*/ 9208 h 4938712"/>
              <a:gd name="connsiteX56" fmla="*/ 2333942 w 6230937"/>
              <a:gd name="connsiteY56" fmla="*/ 8255 h 4938712"/>
              <a:gd name="connsiteX57" fmla="*/ 2337435 w 6230937"/>
              <a:gd name="connsiteY57" fmla="*/ 7303 h 4938712"/>
              <a:gd name="connsiteX58" fmla="*/ 2341562 w 6230937"/>
              <a:gd name="connsiteY58" fmla="*/ 6985 h 4938712"/>
              <a:gd name="connsiteX59" fmla="*/ 2358390 w 6230937"/>
              <a:gd name="connsiteY59" fmla="*/ 7303 h 4938712"/>
              <a:gd name="connsiteX60" fmla="*/ 2369820 w 6230937"/>
              <a:gd name="connsiteY60" fmla="*/ 8255 h 4938712"/>
              <a:gd name="connsiteX61" fmla="*/ 2373947 w 6230937"/>
              <a:gd name="connsiteY61" fmla="*/ 8573 h 4938712"/>
              <a:gd name="connsiteX62" fmla="*/ 2376805 w 6230937"/>
              <a:gd name="connsiteY62" fmla="*/ 9208 h 4938712"/>
              <a:gd name="connsiteX63" fmla="*/ 2379027 w 6230937"/>
              <a:gd name="connsiteY63" fmla="*/ 10160 h 4938712"/>
              <a:gd name="connsiteX64" fmla="*/ 2380615 w 6230937"/>
              <a:gd name="connsiteY64" fmla="*/ 10795 h 4938712"/>
              <a:gd name="connsiteX65" fmla="*/ 2381885 w 6230937"/>
              <a:gd name="connsiteY65" fmla="*/ 11748 h 4938712"/>
              <a:gd name="connsiteX66" fmla="*/ 2382202 w 6230937"/>
              <a:gd name="connsiteY66" fmla="*/ 12383 h 4938712"/>
              <a:gd name="connsiteX67" fmla="*/ 2382520 w 6230937"/>
              <a:gd name="connsiteY67" fmla="*/ 13335 h 4938712"/>
              <a:gd name="connsiteX68" fmla="*/ 2382837 w 6230937"/>
              <a:gd name="connsiteY68" fmla="*/ 13653 h 4938712"/>
              <a:gd name="connsiteX69" fmla="*/ 2382837 w 6230937"/>
              <a:gd name="connsiteY69" fmla="*/ 14288 h 4938712"/>
              <a:gd name="connsiteX70" fmla="*/ 2383473 w 6230937"/>
              <a:gd name="connsiteY70" fmla="*/ 15240 h 4938712"/>
              <a:gd name="connsiteX71" fmla="*/ 2384107 w 6230937"/>
              <a:gd name="connsiteY71" fmla="*/ 15558 h 4938712"/>
              <a:gd name="connsiteX72" fmla="*/ 2384742 w 6230937"/>
              <a:gd name="connsiteY72" fmla="*/ 15875 h 4938712"/>
              <a:gd name="connsiteX73" fmla="*/ 2459673 w 6230937"/>
              <a:gd name="connsiteY73" fmla="*/ 18415 h 4938712"/>
              <a:gd name="connsiteX74" fmla="*/ 2469832 w 6230937"/>
              <a:gd name="connsiteY74" fmla="*/ 19050 h 4938712"/>
              <a:gd name="connsiteX75" fmla="*/ 2478087 w 6230937"/>
              <a:gd name="connsiteY75" fmla="*/ 20320 h 4938712"/>
              <a:gd name="connsiteX76" fmla="*/ 2484120 w 6230937"/>
              <a:gd name="connsiteY76" fmla="*/ 21273 h 4938712"/>
              <a:gd name="connsiteX77" fmla="*/ 2489200 w 6230937"/>
              <a:gd name="connsiteY77" fmla="*/ 22860 h 4938712"/>
              <a:gd name="connsiteX78" fmla="*/ 2492692 w 6230937"/>
              <a:gd name="connsiteY78" fmla="*/ 24448 h 4938712"/>
              <a:gd name="connsiteX79" fmla="*/ 2495867 w 6230937"/>
              <a:gd name="connsiteY79" fmla="*/ 26035 h 4938712"/>
              <a:gd name="connsiteX80" fmla="*/ 2498090 w 6230937"/>
              <a:gd name="connsiteY80" fmla="*/ 27623 h 4938712"/>
              <a:gd name="connsiteX81" fmla="*/ 2500630 w 6230937"/>
              <a:gd name="connsiteY81" fmla="*/ 29210 h 4938712"/>
              <a:gd name="connsiteX82" fmla="*/ 2502852 w 6230937"/>
              <a:gd name="connsiteY82" fmla="*/ 31115 h 4938712"/>
              <a:gd name="connsiteX83" fmla="*/ 2506027 w 6230937"/>
              <a:gd name="connsiteY83" fmla="*/ 32703 h 4938712"/>
              <a:gd name="connsiteX84" fmla="*/ 2509520 w 6230937"/>
              <a:gd name="connsiteY84" fmla="*/ 34608 h 4938712"/>
              <a:gd name="connsiteX85" fmla="*/ 2514282 w 6230937"/>
              <a:gd name="connsiteY85" fmla="*/ 36195 h 4938712"/>
              <a:gd name="connsiteX86" fmla="*/ 2519997 w 6230937"/>
              <a:gd name="connsiteY86" fmla="*/ 37783 h 4938712"/>
              <a:gd name="connsiteX87" fmla="*/ 2527300 w 6230937"/>
              <a:gd name="connsiteY87" fmla="*/ 39370 h 4938712"/>
              <a:gd name="connsiteX88" fmla="*/ 2537142 w 6230937"/>
              <a:gd name="connsiteY88" fmla="*/ 40958 h 4938712"/>
              <a:gd name="connsiteX89" fmla="*/ 2548890 w 6230937"/>
              <a:gd name="connsiteY89" fmla="*/ 41910 h 4938712"/>
              <a:gd name="connsiteX90" fmla="*/ 2553653 w 6230937"/>
              <a:gd name="connsiteY90" fmla="*/ 42545 h 4938712"/>
              <a:gd name="connsiteX91" fmla="*/ 2557145 w 6230937"/>
              <a:gd name="connsiteY91" fmla="*/ 42545 h 4938712"/>
              <a:gd name="connsiteX92" fmla="*/ 2560002 w 6230937"/>
              <a:gd name="connsiteY92" fmla="*/ 42545 h 4938712"/>
              <a:gd name="connsiteX93" fmla="*/ 2562225 w 6230937"/>
              <a:gd name="connsiteY93" fmla="*/ 41910 h 4938712"/>
              <a:gd name="connsiteX94" fmla="*/ 2564765 w 6230937"/>
              <a:gd name="connsiteY94" fmla="*/ 41275 h 4938712"/>
              <a:gd name="connsiteX95" fmla="*/ 2566670 w 6230937"/>
              <a:gd name="connsiteY95" fmla="*/ 40640 h 4938712"/>
              <a:gd name="connsiteX96" fmla="*/ 2567940 w 6230937"/>
              <a:gd name="connsiteY96" fmla="*/ 40640 h 4938712"/>
              <a:gd name="connsiteX97" fmla="*/ 2569527 w 6230937"/>
              <a:gd name="connsiteY97" fmla="*/ 40640 h 4938712"/>
              <a:gd name="connsiteX98" fmla="*/ 2571115 w 6230937"/>
              <a:gd name="connsiteY98" fmla="*/ 40640 h 4938712"/>
              <a:gd name="connsiteX99" fmla="*/ 2573655 w 6230937"/>
              <a:gd name="connsiteY99" fmla="*/ 41275 h 4938712"/>
              <a:gd name="connsiteX100" fmla="*/ 2581275 w 6230937"/>
              <a:gd name="connsiteY100" fmla="*/ 43180 h 4938712"/>
              <a:gd name="connsiteX101" fmla="*/ 2592705 w 6230937"/>
              <a:gd name="connsiteY101" fmla="*/ 47625 h 4938712"/>
              <a:gd name="connsiteX102" fmla="*/ 2600325 w 6230937"/>
              <a:gd name="connsiteY102" fmla="*/ 50165 h 4938712"/>
              <a:gd name="connsiteX103" fmla="*/ 2607310 w 6230937"/>
              <a:gd name="connsiteY103" fmla="*/ 53658 h 4938712"/>
              <a:gd name="connsiteX104" fmla="*/ 2614295 w 6230937"/>
              <a:gd name="connsiteY104" fmla="*/ 58103 h 4938712"/>
              <a:gd name="connsiteX105" fmla="*/ 2620963 w 6230937"/>
              <a:gd name="connsiteY105" fmla="*/ 62230 h 4938712"/>
              <a:gd name="connsiteX106" fmla="*/ 2626678 w 6230937"/>
              <a:gd name="connsiteY106" fmla="*/ 67310 h 4938712"/>
              <a:gd name="connsiteX107" fmla="*/ 2632710 w 6230937"/>
              <a:gd name="connsiteY107" fmla="*/ 72390 h 4938712"/>
              <a:gd name="connsiteX108" fmla="*/ 2638425 w 6230937"/>
              <a:gd name="connsiteY108" fmla="*/ 78105 h 4938712"/>
              <a:gd name="connsiteX109" fmla="*/ 2643505 w 6230937"/>
              <a:gd name="connsiteY109" fmla="*/ 84138 h 4938712"/>
              <a:gd name="connsiteX110" fmla="*/ 2648585 w 6230937"/>
              <a:gd name="connsiteY110" fmla="*/ 89853 h 4938712"/>
              <a:gd name="connsiteX111" fmla="*/ 2653665 w 6230937"/>
              <a:gd name="connsiteY111" fmla="*/ 96203 h 4938712"/>
              <a:gd name="connsiteX112" fmla="*/ 2657792 w 6230937"/>
              <a:gd name="connsiteY112" fmla="*/ 102870 h 4938712"/>
              <a:gd name="connsiteX113" fmla="*/ 2662238 w 6230937"/>
              <a:gd name="connsiteY113" fmla="*/ 109538 h 4938712"/>
              <a:gd name="connsiteX114" fmla="*/ 2670492 w 6230937"/>
              <a:gd name="connsiteY114" fmla="*/ 122555 h 4938712"/>
              <a:gd name="connsiteX115" fmla="*/ 2677477 w 6230937"/>
              <a:gd name="connsiteY115" fmla="*/ 135573 h 4938712"/>
              <a:gd name="connsiteX116" fmla="*/ 2681287 w 6230937"/>
              <a:gd name="connsiteY116" fmla="*/ 131128 h 4938712"/>
              <a:gd name="connsiteX117" fmla="*/ 2682875 w 6230937"/>
              <a:gd name="connsiteY117" fmla="*/ 129223 h 4938712"/>
              <a:gd name="connsiteX118" fmla="*/ 2685097 w 6230937"/>
              <a:gd name="connsiteY118" fmla="*/ 126048 h 4938712"/>
              <a:gd name="connsiteX119" fmla="*/ 2691130 w 6230937"/>
              <a:gd name="connsiteY119" fmla="*/ 116840 h 4938712"/>
              <a:gd name="connsiteX120" fmla="*/ 2720340 w 6230937"/>
              <a:gd name="connsiteY120" fmla="*/ 60008 h 4938712"/>
              <a:gd name="connsiteX121" fmla="*/ 2784475 w 6230937"/>
              <a:gd name="connsiteY121" fmla="*/ 63183 h 4938712"/>
              <a:gd name="connsiteX122" fmla="*/ 2794635 w 6230937"/>
              <a:gd name="connsiteY122" fmla="*/ 63183 h 4938712"/>
              <a:gd name="connsiteX123" fmla="*/ 2801302 w 6230937"/>
              <a:gd name="connsiteY123" fmla="*/ 62548 h 4938712"/>
              <a:gd name="connsiteX124" fmla="*/ 2805112 w 6230937"/>
              <a:gd name="connsiteY124" fmla="*/ 62230 h 4938712"/>
              <a:gd name="connsiteX125" fmla="*/ 2807335 w 6230937"/>
              <a:gd name="connsiteY125" fmla="*/ 62230 h 4938712"/>
              <a:gd name="connsiteX126" fmla="*/ 2810192 w 6230937"/>
              <a:gd name="connsiteY126" fmla="*/ 62230 h 4938712"/>
              <a:gd name="connsiteX127" fmla="*/ 2814320 w 6230937"/>
              <a:gd name="connsiteY127" fmla="*/ 63183 h 4938712"/>
              <a:gd name="connsiteX128" fmla="*/ 2821305 w 6230937"/>
              <a:gd name="connsiteY128" fmla="*/ 64770 h 4938712"/>
              <a:gd name="connsiteX129" fmla="*/ 2832418 w 6230937"/>
              <a:gd name="connsiteY129" fmla="*/ 66993 h 4938712"/>
              <a:gd name="connsiteX130" fmla="*/ 2843530 w 6230937"/>
              <a:gd name="connsiteY130" fmla="*/ 70168 h 4938712"/>
              <a:gd name="connsiteX131" fmla="*/ 2851467 w 6230937"/>
              <a:gd name="connsiteY131" fmla="*/ 72073 h 4938712"/>
              <a:gd name="connsiteX132" fmla="*/ 2856230 w 6230937"/>
              <a:gd name="connsiteY132" fmla="*/ 73978 h 4938712"/>
              <a:gd name="connsiteX133" fmla="*/ 2859722 w 6230937"/>
              <a:gd name="connsiteY133" fmla="*/ 75248 h 4938712"/>
              <a:gd name="connsiteX134" fmla="*/ 2862580 w 6230937"/>
              <a:gd name="connsiteY134" fmla="*/ 76200 h 4938712"/>
              <a:gd name="connsiteX135" fmla="*/ 2867025 w 6230937"/>
              <a:gd name="connsiteY135" fmla="*/ 77470 h 4938712"/>
              <a:gd name="connsiteX136" fmla="*/ 2874010 w 6230937"/>
              <a:gd name="connsiteY136" fmla="*/ 78740 h 4938712"/>
              <a:gd name="connsiteX137" fmla="*/ 2884487 w 6230937"/>
              <a:gd name="connsiteY137" fmla="*/ 79693 h 4938712"/>
              <a:gd name="connsiteX138" fmla="*/ 2892742 w 6230937"/>
              <a:gd name="connsiteY138" fmla="*/ 80645 h 4938712"/>
              <a:gd name="connsiteX139" fmla="*/ 2900045 w 6230937"/>
              <a:gd name="connsiteY139" fmla="*/ 80963 h 4938712"/>
              <a:gd name="connsiteX140" fmla="*/ 2907982 w 6230937"/>
              <a:gd name="connsiteY140" fmla="*/ 81280 h 4938712"/>
              <a:gd name="connsiteX141" fmla="*/ 2914968 w 6230937"/>
              <a:gd name="connsiteY141" fmla="*/ 81280 h 4938712"/>
              <a:gd name="connsiteX142" fmla="*/ 2922270 w 6230937"/>
              <a:gd name="connsiteY142" fmla="*/ 81915 h 4938712"/>
              <a:gd name="connsiteX143" fmla="*/ 2929573 w 6230937"/>
              <a:gd name="connsiteY143" fmla="*/ 82233 h 4938712"/>
              <a:gd name="connsiteX144" fmla="*/ 2937510 w 6230937"/>
              <a:gd name="connsiteY144" fmla="*/ 82868 h 4938712"/>
              <a:gd name="connsiteX145" fmla="*/ 2945130 w 6230937"/>
              <a:gd name="connsiteY145" fmla="*/ 84138 h 4938712"/>
              <a:gd name="connsiteX146" fmla="*/ 2949257 w 6230937"/>
              <a:gd name="connsiteY146" fmla="*/ 84773 h 4938712"/>
              <a:gd name="connsiteX147" fmla="*/ 2953068 w 6230937"/>
              <a:gd name="connsiteY147" fmla="*/ 86043 h 4938712"/>
              <a:gd name="connsiteX148" fmla="*/ 2957512 w 6230937"/>
              <a:gd name="connsiteY148" fmla="*/ 87630 h 4938712"/>
              <a:gd name="connsiteX149" fmla="*/ 2961958 w 6230937"/>
              <a:gd name="connsiteY149" fmla="*/ 89218 h 4938712"/>
              <a:gd name="connsiteX150" fmla="*/ 2972117 w 6230937"/>
              <a:gd name="connsiteY150" fmla="*/ 93980 h 4938712"/>
              <a:gd name="connsiteX151" fmla="*/ 2982912 w 6230937"/>
              <a:gd name="connsiteY151" fmla="*/ 99378 h 4938712"/>
              <a:gd name="connsiteX152" fmla="*/ 2994660 w 6230937"/>
              <a:gd name="connsiteY152" fmla="*/ 105410 h 4938712"/>
              <a:gd name="connsiteX153" fmla="*/ 3006725 w 6230937"/>
              <a:gd name="connsiteY153" fmla="*/ 112395 h 4938712"/>
              <a:gd name="connsiteX154" fmla="*/ 3018790 w 6230937"/>
              <a:gd name="connsiteY154" fmla="*/ 120333 h 4938712"/>
              <a:gd name="connsiteX155" fmla="*/ 3030855 w 6230937"/>
              <a:gd name="connsiteY155" fmla="*/ 128588 h 4938712"/>
              <a:gd name="connsiteX156" fmla="*/ 3042285 w 6230937"/>
              <a:gd name="connsiteY156" fmla="*/ 137160 h 4938712"/>
              <a:gd name="connsiteX157" fmla="*/ 3053080 w 6230937"/>
              <a:gd name="connsiteY157" fmla="*/ 146050 h 4938712"/>
              <a:gd name="connsiteX158" fmla="*/ 3058160 w 6230937"/>
              <a:gd name="connsiteY158" fmla="*/ 150813 h 4938712"/>
              <a:gd name="connsiteX159" fmla="*/ 3062922 w 6230937"/>
              <a:gd name="connsiteY159" fmla="*/ 155258 h 4938712"/>
              <a:gd name="connsiteX160" fmla="*/ 3067685 w 6230937"/>
              <a:gd name="connsiteY160" fmla="*/ 160020 h 4938712"/>
              <a:gd name="connsiteX161" fmla="*/ 3071495 w 6230937"/>
              <a:gd name="connsiteY161" fmla="*/ 164148 h 4938712"/>
              <a:gd name="connsiteX162" fmla="*/ 3075305 w 6230937"/>
              <a:gd name="connsiteY162" fmla="*/ 168910 h 4938712"/>
              <a:gd name="connsiteX163" fmla="*/ 3078798 w 6230937"/>
              <a:gd name="connsiteY163" fmla="*/ 173673 h 4938712"/>
              <a:gd name="connsiteX164" fmla="*/ 3081655 w 6230937"/>
              <a:gd name="connsiteY164" fmla="*/ 177800 h 4938712"/>
              <a:gd name="connsiteX165" fmla="*/ 3084195 w 6230937"/>
              <a:gd name="connsiteY165" fmla="*/ 182245 h 4938712"/>
              <a:gd name="connsiteX166" fmla="*/ 3086417 w 6230937"/>
              <a:gd name="connsiteY166" fmla="*/ 186373 h 4938712"/>
              <a:gd name="connsiteX167" fmla="*/ 3087687 w 6230937"/>
              <a:gd name="connsiteY167" fmla="*/ 190818 h 4938712"/>
              <a:gd name="connsiteX168" fmla="*/ 3088640 w 6230937"/>
              <a:gd name="connsiteY168" fmla="*/ 194945 h 4938712"/>
              <a:gd name="connsiteX169" fmla="*/ 3088957 w 6230937"/>
              <a:gd name="connsiteY169" fmla="*/ 199073 h 4938712"/>
              <a:gd name="connsiteX170" fmla="*/ 3088640 w 6230937"/>
              <a:gd name="connsiteY170" fmla="*/ 224155 h 4938712"/>
              <a:gd name="connsiteX171" fmla="*/ 3087687 w 6230937"/>
              <a:gd name="connsiteY171" fmla="*/ 249873 h 4938712"/>
              <a:gd name="connsiteX172" fmla="*/ 3087052 w 6230937"/>
              <a:gd name="connsiteY172" fmla="*/ 275590 h 4938712"/>
              <a:gd name="connsiteX173" fmla="*/ 3085465 w 6230937"/>
              <a:gd name="connsiteY173" fmla="*/ 301625 h 4938712"/>
              <a:gd name="connsiteX174" fmla="*/ 3083560 w 6230937"/>
              <a:gd name="connsiteY174" fmla="*/ 327978 h 4938712"/>
              <a:gd name="connsiteX175" fmla="*/ 3081655 w 6230937"/>
              <a:gd name="connsiteY175" fmla="*/ 354013 h 4938712"/>
              <a:gd name="connsiteX176" fmla="*/ 3079115 w 6230937"/>
              <a:gd name="connsiteY176" fmla="*/ 380048 h 4938712"/>
              <a:gd name="connsiteX177" fmla="*/ 3076575 w 6230937"/>
              <a:gd name="connsiteY177" fmla="*/ 406083 h 4938712"/>
              <a:gd name="connsiteX178" fmla="*/ 3073400 w 6230937"/>
              <a:gd name="connsiteY178" fmla="*/ 431800 h 4938712"/>
              <a:gd name="connsiteX179" fmla="*/ 3070225 w 6230937"/>
              <a:gd name="connsiteY179" fmla="*/ 457518 h 4938712"/>
              <a:gd name="connsiteX180" fmla="*/ 3066732 w 6230937"/>
              <a:gd name="connsiteY180" fmla="*/ 483235 h 4938712"/>
              <a:gd name="connsiteX181" fmla="*/ 3063240 w 6230937"/>
              <a:gd name="connsiteY181" fmla="*/ 508318 h 4938712"/>
              <a:gd name="connsiteX182" fmla="*/ 3059430 w 6230937"/>
              <a:gd name="connsiteY182" fmla="*/ 533400 h 4938712"/>
              <a:gd name="connsiteX183" fmla="*/ 3055620 w 6230937"/>
              <a:gd name="connsiteY183" fmla="*/ 557848 h 4938712"/>
              <a:gd name="connsiteX184" fmla="*/ 3051492 w 6230937"/>
              <a:gd name="connsiteY184" fmla="*/ 581978 h 4938712"/>
              <a:gd name="connsiteX185" fmla="*/ 3047365 w 6230937"/>
              <a:gd name="connsiteY185" fmla="*/ 605790 h 4938712"/>
              <a:gd name="connsiteX186" fmla="*/ 2904807 w 6230937"/>
              <a:gd name="connsiteY186" fmla="*/ 1787525 h 4938712"/>
              <a:gd name="connsiteX187" fmla="*/ 2903220 w 6230937"/>
              <a:gd name="connsiteY187" fmla="*/ 1827848 h 4938712"/>
              <a:gd name="connsiteX188" fmla="*/ 2901632 w 6230937"/>
              <a:gd name="connsiteY188" fmla="*/ 1866900 h 4938712"/>
              <a:gd name="connsiteX189" fmla="*/ 2900045 w 6230937"/>
              <a:gd name="connsiteY189" fmla="*/ 1904682 h 4938712"/>
              <a:gd name="connsiteX190" fmla="*/ 2898457 w 6230937"/>
              <a:gd name="connsiteY190" fmla="*/ 1941512 h 4938712"/>
              <a:gd name="connsiteX191" fmla="*/ 2896870 w 6230937"/>
              <a:gd name="connsiteY191" fmla="*/ 1977707 h 4938712"/>
              <a:gd name="connsiteX192" fmla="*/ 2895282 w 6230937"/>
              <a:gd name="connsiteY192" fmla="*/ 2013267 h 4938712"/>
              <a:gd name="connsiteX193" fmla="*/ 2894013 w 6230937"/>
              <a:gd name="connsiteY193" fmla="*/ 2048192 h 4938712"/>
              <a:gd name="connsiteX194" fmla="*/ 2891790 w 6230937"/>
              <a:gd name="connsiteY194" fmla="*/ 2083435 h 4938712"/>
              <a:gd name="connsiteX195" fmla="*/ 2889567 w 6230937"/>
              <a:gd name="connsiteY195" fmla="*/ 2118043 h 4938712"/>
              <a:gd name="connsiteX196" fmla="*/ 2887662 w 6230937"/>
              <a:gd name="connsiteY196" fmla="*/ 2152650 h 4938712"/>
              <a:gd name="connsiteX197" fmla="*/ 2884805 w 6230937"/>
              <a:gd name="connsiteY197" fmla="*/ 2187257 h 4938712"/>
              <a:gd name="connsiteX198" fmla="*/ 2882265 w 6230937"/>
              <a:gd name="connsiteY198" fmla="*/ 2222182 h 4938712"/>
              <a:gd name="connsiteX199" fmla="*/ 2879090 w 6230937"/>
              <a:gd name="connsiteY199" fmla="*/ 2258060 h 4938712"/>
              <a:gd name="connsiteX200" fmla="*/ 2875597 w 6230937"/>
              <a:gd name="connsiteY200" fmla="*/ 2294255 h 4938712"/>
              <a:gd name="connsiteX201" fmla="*/ 2871787 w 6230937"/>
              <a:gd name="connsiteY201" fmla="*/ 2331402 h 4938712"/>
              <a:gd name="connsiteX202" fmla="*/ 2867343 w 6230937"/>
              <a:gd name="connsiteY202" fmla="*/ 2369502 h 4938712"/>
              <a:gd name="connsiteX203" fmla="*/ 2865755 w 6230937"/>
              <a:gd name="connsiteY203" fmla="*/ 2383155 h 4938712"/>
              <a:gd name="connsiteX204" fmla="*/ 2865437 w 6230937"/>
              <a:gd name="connsiteY204" fmla="*/ 2396490 h 4938712"/>
              <a:gd name="connsiteX205" fmla="*/ 2865120 w 6230937"/>
              <a:gd name="connsiteY205" fmla="*/ 2409507 h 4938712"/>
              <a:gd name="connsiteX206" fmla="*/ 2865437 w 6230937"/>
              <a:gd name="connsiteY206" fmla="*/ 2422207 h 4938712"/>
              <a:gd name="connsiteX207" fmla="*/ 2866707 w 6230937"/>
              <a:gd name="connsiteY207" fmla="*/ 2446655 h 4938712"/>
              <a:gd name="connsiteX208" fmla="*/ 2868612 w 6230937"/>
              <a:gd name="connsiteY208" fmla="*/ 2470785 h 4938712"/>
              <a:gd name="connsiteX209" fmla="*/ 2870518 w 6230937"/>
              <a:gd name="connsiteY209" fmla="*/ 2494597 h 4938712"/>
              <a:gd name="connsiteX210" fmla="*/ 2871787 w 6230937"/>
              <a:gd name="connsiteY210" fmla="*/ 2519362 h 4938712"/>
              <a:gd name="connsiteX211" fmla="*/ 2872105 w 6230937"/>
              <a:gd name="connsiteY211" fmla="*/ 2532380 h 4938712"/>
              <a:gd name="connsiteX212" fmla="*/ 2871787 w 6230937"/>
              <a:gd name="connsiteY212" fmla="*/ 2545397 h 4938712"/>
              <a:gd name="connsiteX213" fmla="*/ 2870835 w 6230937"/>
              <a:gd name="connsiteY213" fmla="*/ 2559050 h 4938712"/>
              <a:gd name="connsiteX214" fmla="*/ 2869247 w 6230937"/>
              <a:gd name="connsiteY214" fmla="*/ 2573020 h 4938712"/>
              <a:gd name="connsiteX215" fmla="*/ 2868295 w 6230937"/>
              <a:gd name="connsiteY215" fmla="*/ 2586037 h 4938712"/>
              <a:gd name="connsiteX216" fmla="*/ 2867343 w 6230937"/>
              <a:gd name="connsiteY216" fmla="*/ 2598420 h 4938712"/>
              <a:gd name="connsiteX217" fmla="*/ 2867025 w 6230937"/>
              <a:gd name="connsiteY217" fmla="*/ 2610485 h 4938712"/>
              <a:gd name="connsiteX218" fmla="*/ 2867025 w 6230937"/>
              <a:gd name="connsiteY218" fmla="*/ 2622867 h 4938712"/>
              <a:gd name="connsiteX219" fmla="*/ 2867343 w 6230937"/>
              <a:gd name="connsiteY219" fmla="*/ 2646997 h 4938712"/>
              <a:gd name="connsiteX220" fmla="*/ 2868930 w 6230937"/>
              <a:gd name="connsiteY220" fmla="*/ 2670810 h 4938712"/>
              <a:gd name="connsiteX221" fmla="*/ 2870200 w 6230937"/>
              <a:gd name="connsiteY221" fmla="*/ 2694305 h 4938712"/>
              <a:gd name="connsiteX222" fmla="*/ 2871152 w 6230937"/>
              <a:gd name="connsiteY222" fmla="*/ 2717482 h 4938712"/>
              <a:gd name="connsiteX223" fmla="*/ 2871152 w 6230937"/>
              <a:gd name="connsiteY223" fmla="*/ 2729547 h 4938712"/>
              <a:gd name="connsiteX224" fmla="*/ 2870835 w 6230937"/>
              <a:gd name="connsiteY224" fmla="*/ 2741295 h 4938712"/>
              <a:gd name="connsiteX225" fmla="*/ 2870518 w 6230937"/>
              <a:gd name="connsiteY225" fmla="*/ 2753042 h 4938712"/>
              <a:gd name="connsiteX226" fmla="*/ 2869247 w 6230937"/>
              <a:gd name="connsiteY226" fmla="*/ 2765107 h 4938712"/>
              <a:gd name="connsiteX227" fmla="*/ 2867660 w 6230937"/>
              <a:gd name="connsiteY227" fmla="*/ 2782252 h 4938712"/>
              <a:gd name="connsiteX228" fmla="*/ 2866390 w 6230937"/>
              <a:gd name="connsiteY228" fmla="*/ 2799397 h 4938712"/>
              <a:gd name="connsiteX229" fmla="*/ 2864803 w 6230937"/>
              <a:gd name="connsiteY229" fmla="*/ 2817177 h 4938712"/>
              <a:gd name="connsiteX230" fmla="*/ 2863532 w 6230937"/>
              <a:gd name="connsiteY230" fmla="*/ 2835592 h 4938712"/>
              <a:gd name="connsiteX231" fmla="*/ 2862580 w 6230937"/>
              <a:gd name="connsiteY231" fmla="*/ 2854325 h 4938712"/>
              <a:gd name="connsiteX232" fmla="*/ 2861945 w 6230937"/>
              <a:gd name="connsiteY232" fmla="*/ 2874327 h 4938712"/>
              <a:gd name="connsiteX233" fmla="*/ 2861628 w 6230937"/>
              <a:gd name="connsiteY233" fmla="*/ 2895600 h 4938712"/>
              <a:gd name="connsiteX234" fmla="*/ 2861628 w 6230937"/>
              <a:gd name="connsiteY234" fmla="*/ 2917825 h 4938712"/>
              <a:gd name="connsiteX235" fmla="*/ 2865120 w 6230937"/>
              <a:gd name="connsiteY235" fmla="*/ 2913062 h 4938712"/>
              <a:gd name="connsiteX236" fmla="*/ 2865755 w 6230937"/>
              <a:gd name="connsiteY236" fmla="*/ 2911792 h 4938712"/>
              <a:gd name="connsiteX237" fmla="*/ 2867343 w 6230937"/>
              <a:gd name="connsiteY237" fmla="*/ 2907982 h 4938712"/>
              <a:gd name="connsiteX238" fmla="*/ 2871787 w 6230937"/>
              <a:gd name="connsiteY238" fmla="*/ 2895917 h 4938712"/>
              <a:gd name="connsiteX239" fmla="*/ 2895282 w 6230937"/>
              <a:gd name="connsiteY239" fmla="*/ 2756217 h 4938712"/>
              <a:gd name="connsiteX240" fmla="*/ 2894330 w 6230937"/>
              <a:gd name="connsiteY240" fmla="*/ 2735580 h 4938712"/>
              <a:gd name="connsiteX241" fmla="*/ 2894013 w 6230937"/>
              <a:gd name="connsiteY241" fmla="*/ 2720975 h 4938712"/>
              <a:gd name="connsiteX242" fmla="*/ 2894013 w 6230937"/>
              <a:gd name="connsiteY242" fmla="*/ 2715577 h 4938712"/>
              <a:gd name="connsiteX243" fmla="*/ 2894013 w 6230937"/>
              <a:gd name="connsiteY243" fmla="*/ 2711450 h 4938712"/>
              <a:gd name="connsiteX244" fmla="*/ 2894647 w 6230937"/>
              <a:gd name="connsiteY244" fmla="*/ 2707957 h 4938712"/>
              <a:gd name="connsiteX245" fmla="*/ 2895282 w 6230937"/>
              <a:gd name="connsiteY245" fmla="*/ 2704465 h 4938712"/>
              <a:gd name="connsiteX246" fmla="*/ 2897822 w 6230937"/>
              <a:gd name="connsiteY246" fmla="*/ 2698432 h 4938712"/>
              <a:gd name="connsiteX247" fmla="*/ 2901315 w 6230937"/>
              <a:gd name="connsiteY247" fmla="*/ 2691765 h 4938712"/>
              <a:gd name="connsiteX248" fmla="*/ 2906078 w 6230937"/>
              <a:gd name="connsiteY248" fmla="*/ 2682557 h 4938712"/>
              <a:gd name="connsiteX249" fmla="*/ 2912110 w 6230937"/>
              <a:gd name="connsiteY249" fmla="*/ 2668587 h 4938712"/>
              <a:gd name="connsiteX250" fmla="*/ 2919095 w 6230937"/>
              <a:gd name="connsiteY250" fmla="*/ 2652395 h 4938712"/>
              <a:gd name="connsiteX251" fmla="*/ 2923223 w 6230937"/>
              <a:gd name="connsiteY251" fmla="*/ 2642870 h 4938712"/>
              <a:gd name="connsiteX252" fmla="*/ 2923857 w 6230937"/>
              <a:gd name="connsiteY252" fmla="*/ 2640012 h 4938712"/>
              <a:gd name="connsiteX253" fmla="*/ 2924175 w 6230937"/>
              <a:gd name="connsiteY253" fmla="*/ 2638107 h 4938712"/>
              <a:gd name="connsiteX254" fmla="*/ 2924175 w 6230937"/>
              <a:gd name="connsiteY254" fmla="*/ 2636520 h 4938712"/>
              <a:gd name="connsiteX255" fmla="*/ 2923857 w 6230937"/>
              <a:gd name="connsiteY255" fmla="*/ 2635250 h 4938712"/>
              <a:gd name="connsiteX256" fmla="*/ 2922270 w 6230937"/>
              <a:gd name="connsiteY256" fmla="*/ 2632392 h 4938712"/>
              <a:gd name="connsiteX257" fmla="*/ 2920365 w 6230937"/>
              <a:gd name="connsiteY257" fmla="*/ 2626360 h 4938712"/>
              <a:gd name="connsiteX258" fmla="*/ 2919095 w 6230937"/>
              <a:gd name="connsiteY258" fmla="*/ 2621915 h 4938712"/>
              <a:gd name="connsiteX259" fmla="*/ 2918460 w 6230937"/>
              <a:gd name="connsiteY259" fmla="*/ 2615882 h 4938712"/>
              <a:gd name="connsiteX260" fmla="*/ 2918142 w 6230937"/>
              <a:gd name="connsiteY260" fmla="*/ 2608262 h 4938712"/>
              <a:gd name="connsiteX261" fmla="*/ 2917508 w 6230937"/>
              <a:gd name="connsiteY261" fmla="*/ 2598102 h 4938712"/>
              <a:gd name="connsiteX262" fmla="*/ 2917508 w 6230937"/>
              <a:gd name="connsiteY262" fmla="*/ 2587942 h 4938712"/>
              <a:gd name="connsiteX263" fmla="*/ 2918460 w 6230937"/>
              <a:gd name="connsiteY263" fmla="*/ 2577782 h 4938712"/>
              <a:gd name="connsiteX264" fmla="*/ 2919730 w 6230937"/>
              <a:gd name="connsiteY264" fmla="*/ 2567305 h 4938712"/>
              <a:gd name="connsiteX265" fmla="*/ 2920683 w 6230937"/>
              <a:gd name="connsiteY265" fmla="*/ 2556510 h 4938712"/>
              <a:gd name="connsiteX266" fmla="*/ 2924492 w 6230937"/>
              <a:gd name="connsiteY266" fmla="*/ 2534602 h 4938712"/>
              <a:gd name="connsiteX267" fmla="*/ 2928620 w 6230937"/>
              <a:gd name="connsiteY267" fmla="*/ 2513012 h 4938712"/>
              <a:gd name="connsiteX268" fmla="*/ 2932747 w 6230937"/>
              <a:gd name="connsiteY268" fmla="*/ 2492375 h 4938712"/>
              <a:gd name="connsiteX269" fmla="*/ 2935922 w 6230937"/>
              <a:gd name="connsiteY269" fmla="*/ 2473960 h 4938712"/>
              <a:gd name="connsiteX270" fmla="*/ 2937510 w 6230937"/>
              <a:gd name="connsiteY270" fmla="*/ 2465387 h 4938712"/>
              <a:gd name="connsiteX271" fmla="*/ 2938145 w 6230937"/>
              <a:gd name="connsiteY271" fmla="*/ 2457450 h 4938712"/>
              <a:gd name="connsiteX272" fmla="*/ 2938145 w 6230937"/>
              <a:gd name="connsiteY272" fmla="*/ 2450147 h 4938712"/>
              <a:gd name="connsiteX273" fmla="*/ 2938145 w 6230937"/>
              <a:gd name="connsiteY273" fmla="*/ 2443797 h 4938712"/>
              <a:gd name="connsiteX274" fmla="*/ 2935922 w 6230937"/>
              <a:gd name="connsiteY274" fmla="*/ 2426652 h 4938712"/>
              <a:gd name="connsiteX275" fmla="*/ 2934017 w 6230937"/>
              <a:gd name="connsiteY275" fmla="*/ 2409507 h 4938712"/>
              <a:gd name="connsiteX276" fmla="*/ 2933065 w 6230937"/>
              <a:gd name="connsiteY276" fmla="*/ 2401570 h 4938712"/>
              <a:gd name="connsiteX277" fmla="*/ 2932747 w 6230937"/>
              <a:gd name="connsiteY277" fmla="*/ 2393315 h 4938712"/>
              <a:gd name="connsiteX278" fmla="*/ 2933065 w 6230937"/>
              <a:gd name="connsiteY278" fmla="*/ 2385377 h 4938712"/>
              <a:gd name="connsiteX279" fmla="*/ 2934335 w 6230937"/>
              <a:gd name="connsiteY279" fmla="*/ 2378075 h 4938712"/>
              <a:gd name="connsiteX280" fmla="*/ 2935288 w 6230937"/>
              <a:gd name="connsiteY280" fmla="*/ 2374582 h 4938712"/>
              <a:gd name="connsiteX281" fmla="*/ 2935922 w 6230937"/>
              <a:gd name="connsiteY281" fmla="*/ 2371090 h 4938712"/>
              <a:gd name="connsiteX282" fmla="*/ 2937510 w 6230937"/>
              <a:gd name="connsiteY282" fmla="*/ 2367915 h 4938712"/>
              <a:gd name="connsiteX283" fmla="*/ 2938780 w 6230937"/>
              <a:gd name="connsiteY283" fmla="*/ 2364740 h 4938712"/>
              <a:gd name="connsiteX284" fmla="*/ 2940685 w 6230937"/>
              <a:gd name="connsiteY284" fmla="*/ 2361565 h 4938712"/>
              <a:gd name="connsiteX285" fmla="*/ 2942907 w 6230937"/>
              <a:gd name="connsiteY285" fmla="*/ 2359025 h 4938712"/>
              <a:gd name="connsiteX286" fmla="*/ 2945130 w 6230937"/>
              <a:gd name="connsiteY286" fmla="*/ 2356167 h 4938712"/>
              <a:gd name="connsiteX287" fmla="*/ 2947987 w 6230937"/>
              <a:gd name="connsiteY287" fmla="*/ 2353945 h 4938712"/>
              <a:gd name="connsiteX288" fmla="*/ 2951162 w 6230937"/>
              <a:gd name="connsiteY288" fmla="*/ 2352040 h 4938712"/>
              <a:gd name="connsiteX289" fmla="*/ 2954655 w 6230937"/>
              <a:gd name="connsiteY289" fmla="*/ 2349500 h 4938712"/>
              <a:gd name="connsiteX290" fmla="*/ 2958465 w 6230937"/>
              <a:gd name="connsiteY290" fmla="*/ 2348230 h 4938712"/>
              <a:gd name="connsiteX291" fmla="*/ 2962910 w 6230937"/>
              <a:gd name="connsiteY291" fmla="*/ 2346642 h 4938712"/>
              <a:gd name="connsiteX292" fmla="*/ 2967990 w 6230937"/>
              <a:gd name="connsiteY292" fmla="*/ 2345372 h 4938712"/>
              <a:gd name="connsiteX293" fmla="*/ 2973070 w 6230937"/>
              <a:gd name="connsiteY293" fmla="*/ 2344102 h 4938712"/>
              <a:gd name="connsiteX294" fmla="*/ 2978785 w 6230937"/>
              <a:gd name="connsiteY294" fmla="*/ 2343467 h 4938712"/>
              <a:gd name="connsiteX295" fmla="*/ 2984500 w 6230937"/>
              <a:gd name="connsiteY295" fmla="*/ 2343150 h 4938712"/>
              <a:gd name="connsiteX296" fmla="*/ 2986722 w 6230937"/>
              <a:gd name="connsiteY296" fmla="*/ 2343150 h 4938712"/>
              <a:gd name="connsiteX297" fmla="*/ 2988627 w 6230937"/>
              <a:gd name="connsiteY297" fmla="*/ 2343150 h 4938712"/>
              <a:gd name="connsiteX298" fmla="*/ 2989580 w 6230937"/>
              <a:gd name="connsiteY298" fmla="*/ 2342515 h 4938712"/>
              <a:gd name="connsiteX299" fmla="*/ 2991168 w 6230937"/>
              <a:gd name="connsiteY299" fmla="*/ 2341880 h 4938712"/>
              <a:gd name="connsiteX300" fmla="*/ 2987675 w 6230937"/>
              <a:gd name="connsiteY300" fmla="*/ 2335530 h 4938712"/>
              <a:gd name="connsiteX301" fmla="*/ 2985453 w 6230937"/>
              <a:gd name="connsiteY301" fmla="*/ 2331085 h 4938712"/>
              <a:gd name="connsiteX302" fmla="*/ 2983865 w 6230937"/>
              <a:gd name="connsiteY302" fmla="*/ 2327910 h 4938712"/>
              <a:gd name="connsiteX303" fmla="*/ 2982912 w 6230937"/>
              <a:gd name="connsiteY303" fmla="*/ 2324735 h 4938712"/>
              <a:gd name="connsiteX304" fmla="*/ 2982278 w 6230937"/>
              <a:gd name="connsiteY304" fmla="*/ 2321242 h 4938712"/>
              <a:gd name="connsiteX305" fmla="*/ 2981960 w 6230937"/>
              <a:gd name="connsiteY305" fmla="*/ 2316480 h 4938712"/>
              <a:gd name="connsiteX306" fmla="*/ 2981007 w 6230937"/>
              <a:gd name="connsiteY306" fmla="*/ 2309495 h 4938712"/>
              <a:gd name="connsiteX307" fmla="*/ 2980372 w 6230937"/>
              <a:gd name="connsiteY307" fmla="*/ 2299652 h 4938712"/>
              <a:gd name="connsiteX308" fmla="*/ 2973070 w 6230937"/>
              <a:gd name="connsiteY308" fmla="*/ 2304415 h 4938712"/>
              <a:gd name="connsiteX309" fmla="*/ 2968307 w 6230937"/>
              <a:gd name="connsiteY309" fmla="*/ 2307272 h 4938712"/>
              <a:gd name="connsiteX310" fmla="*/ 2965132 w 6230937"/>
              <a:gd name="connsiteY310" fmla="*/ 2308225 h 4938712"/>
              <a:gd name="connsiteX311" fmla="*/ 2963545 w 6230937"/>
              <a:gd name="connsiteY311" fmla="*/ 2309495 h 4938712"/>
              <a:gd name="connsiteX312" fmla="*/ 2962910 w 6230937"/>
              <a:gd name="connsiteY312" fmla="*/ 2311400 h 4938712"/>
              <a:gd name="connsiteX313" fmla="*/ 2961958 w 6230937"/>
              <a:gd name="connsiteY313" fmla="*/ 2315527 h 4938712"/>
              <a:gd name="connsiteX314" fmla="*/ 2961005 w 6230937"/>
              <a:gd name="connsiteY314" fmla="*/ 2321560 h 4938712"/>
              <a:gd name="connsiteX315" fmla="*/ 2958783 w 6230937"/>
              <a:gd name="connsiteY315" fmla="*/ 2331402 h 4938712"/>
              <a:gd name="connsiteX316" fmla="*/ 2954655 w 6230937"/>
              <a:gd name="connsiteY316" fmla="*/ 2331402 h 4938712"/>
              <a:gd name="connsiteX317" fmla="*/ 2948305 w 6230937"/>
              <a:gd name="connsiteY317" fmla="*/ 2331402 h 4938712"/>
              <a:gd name="connsiteX318" fmla="*/ 2947352 w 6230937"/>
              <a:gd name="connsiteY318" fmla="*/ 2330450 h 4938712"/>
              <a:gd name="connsiteX319" fmla="*/ 2946400 w 6230937"/>
              <a:gd name="connsiteY319" fmla="*/ 2328862 h 4938712"/>
              <a:gd name="connsiteX320" fmla="*/ 2946082 w 6230937"/>
              <a:gd name="connsiteY320" fmla="*/ 2326957 h 4938712"/>
              <a:gd name="connsiteX321" fmla="*/ 2946082 w 6230937"/>
              <a:gd name="connsiteY321" fmla="*/ 2324417 h 4938712"/>
              <a:gd name="connsiteX322" fmla="*/ 2946718 w 6230937"/>
              <a:gd name="connsiteY322" fmla="*/ 2320290 h 4938712"/>
              <a:gd name="connsiteX323" fmla="*/ 2947987 w 6230937"/>
              <a:gd name="connsiteY323" fmla="*/ 2315845 h 4938712"/>
              <a:gd name="connsiteX324" fmla="*/ 2949893 w 6230937"/>
              <a:gd name="connsiteY324" fmla="*/ 2310447 h 4938712"/>
              <a:gd name="connsiteX325" fmla="*/ 2953068 w 6230937"/>
              <a:gd name="connsiteY325" fmla="*/ 2303462 h 4938712"/>
              <a:gd name="connsiteX326" fmla="*/ 2956560 w 6230937"/>
              <a:gd name="connsiteY326" fmla="*/ 2292667 h 4938712"/>
              <a:gd name="connsiteX327" fmla="*/ 2958465 w 6230937"/>
              <a:gd name="connsiteY327" fmla="*/ 2289810 h 4938712"/>
              <a:gd name="connsiteX328" fmla="*/ 2964498 w 6230937"/>
              <a:gd name="connsiteY328" fmla="*/ 2289810 h 4938712"/>
              <a:gd name="connsiteX329" fmla="*/ 2980690 w 6230937"/>
              <a:gd name="connsiteY329" fmla="*/ 2288857 h 4938712"/>
              <a:gd name="connsiteX330" fmla="*/ 2978467 w 6230937"/>
              <a:gd name="connsiteY330" fmla="*/ 2283142 h 4938712"/>
              <a:gd name="connsiteX331" fmla="*/ 2975610 w 6230937"/>
              <a:gd name="connsiteY331" fmla="*/ 2278062 h 4938712"/>
              <a:gd name="connsiteX332" fmla="*/ 2973388 w 6230937"/>
              <a:gd name="connsiteY332" fmla="*/ 2273300 h 4938712"/>
              <a:gd name="connsiteX333" fmla="*/ 2970530 w 6230937"/>
              <a:gd name="connsiteY333" fmla="*/ 2269172 h 4938712"/>
              <a:gd name="connsiteX334" fmla="*/ 2966085 w 6230937"/>
              <a:gd name="connsiteY334" fmla="*/ 2261235 h 4938712"/>
              <a:gd name="connsiteX335" fmla="*/ 2961323 w 6230937"/>
              <a:gd name="connsiteY335" fmla="*/ 2253615 h 4938712"/>
              <a:gd name="connsiteX336" fmla="*/ 2959735 w 6230937"/>
              <a:gd name="connsiteY336" fmla="*/ 2249170 h 4938712"/>
              <a:gd name="connsiteX337" fmla="*/ 2958147 w 6230937"/>
              <a:gd name="connsiteY337" fmla="*/ 2245042 h 4938712"/>
              <a:gd name="connsiteX338" fmla="*/ 2956877 w 6230937"/>
              <a:gd name="connsiteY338" fmla="*/ 2239963 h 4938712"/>
              <a:gd name="connsiteX339" fmla="*/ 2956242 w 6230937"/>
              <a:gd name="connsiteY339" fmla="*/ 2234247 h 4938712"/>
              <a:gd name="connsiteX340" fmla="*/ 2956242 w 6230937"/>
              <a:gd name="connsiteY340" fmla="*/ 2227898 h 4938712"/>
              <a:gd name="connsiteX341" fmla="*/ 2956242 w 6230937"/>
              <a:gd name="connsiteY341" fmla="*/ 2220912 h 4938712"/>
              <a:gd name="connsiteX342" fmla="*/ 2957512 w 6230937"/>
              <a:gd name="connsiteY342" fmla="*/ 2212657 h 4938712"/>
              <a:gd name="connsiteX343" fmla="*/ 2958783 w 6230937"/>
              <a:gd name="connsiteY343" fmla="*/ 2203132 h 4938712"/>
              <a:gd name="connsiteX344" fmla="*/ 2962275 w 6230937"/>
              <a:gd name="connsiteY344" fmla="*/ 2206307 h 4938712"/>
              <a:gd name="connsiteX345" fmla="*/ 2965132 w 6230937"/>
              <a:gd name="connsiteY345" fmla="*/ 2209165 h 4938712"/>
              <a:gd name="connsiteX346" fmla="*/ 2967355 w 6230937"/>
              <a:gd name="connsiteY346" fmla="*/ 2212340 h 4938712"/>
              <a:gd name="connsiteX347" fmla="*/ 2969895 w 6230937"/>
              <a:gd name="connsiteY347" fmla="*/ 2215832 h 4938712"/>
              <a:gd name="connsiteX348" fmla="*/ 2973388 w 6230937"/>
              <a:gd name="connsiteY348" fmla="*/ 2222817 h 4938712"/>
              <a:gd name="connsiteX349" fmla="*/ 2975610 w 6230937"/>
              <a:gd name="connsiteY349" fmla="*/ 2229485 h 4938712"/>
              <a:gd name="connsiteX350" fmla="*/ 2978150 w 6230937"/>
              <a:gd name="connsiteY350" fmla="*/ 2235835 h 4938712"/>
              <a:gd name="connsiteX351" fmla="*/ 2980690 w 6230937"/>
              <a:gd name="connsiteY351" fmla="*/ 2241550 h 4938712"/>
              <a:gd name="connsiteX352" fmla="*/ 2982278 w 6230937"/>
              <a:gd name="connsiteY352" fmla="*/ 2243772 h 4938712"/>
              <a:gd name="connsiteX353" fmla="*/ 2983865 w 6230937"/>
              <a:gd name="connsiteY353" fmla="*/ 2245677 h 4938712"/>
              <a:gd name="connsiteX354" fmla="*/ 2986087 w 6230937"/>
              <a:gd name="connsiteY354" fmla="*/ 2247265 h 4938712"/>
              <a:gd name="connsiteX355" fmla="*/ 2988627 w 6230937"/>
              <a:gd name="connsiteY355" fmla="*/ 2248535 h 4938712"/>
              <a:gd name="connsiteX356" fmla="*/ 2989262 w 6230937"/>
              <a:gd name="connsiteY356" fmla="*/ 2248852 h 4938712"/>
              <a:gd name="connsiteX357" fmla="*/ 2990215 w 6230937"/>
              <a:gd name="connsiteY357" fmla="*/ 2249487 h 4938712"/>
              <a:gd name="connsiteX358" fmla="*/ 2990532 w 6230937"/>
              <a:gd name="connsiteY358" fmla="*/ 2250757 h 4938712"/>
              <a:gd name="connsiteX359" fmla="*/ 2990850 w 6230937"/>
              <a:gd name="connsiteY359" fmla="*/ 2251392 h 4938712"/>
              <a:gd name="connsiteX360" fmla="*/ 2990850 w 6230937"/>
              <a:gd name="connsiteY360" fmla="*/ 2253933 h 4938712"/>
              <a:gd name="connsiteX361" fmla="*/ 2991485 w 6230937"/>
              <a:gd name="connsiteY361" fmla="*/ 2255837 h 4938712"/>
              <a:gd name="connsiteX362" fmla="*/ 3001327 w 6230937"/>
              <a:gd name="connsiteY362" fmla="*/ 2250440 h 4938712"/>
              <a:gd name="connsiteX363" fmla="*/ 3010217 w 6230937"/>
              <a:gd name="connsiteY363" fmla="*/ 2245360 h 4938712"/>
              <a:gd name="connsiteX364" fmla="*/ 3014663 w 6230937"/>
              <a:gd name="connsiteY364" fmla="*/ 2242820 h 4938712"/>
              <a:gd name="connsiteX365" fmla="*/ 3018472 w 6230937"/>
              <a:gd name="connsiteY365" fmla="*/ 2240597 h 4938712"/>
              <a:gd name="connsiteX366" fmla="*/ 3021965 w 6230937"/>
              <a:gd name="connsiteY366" fmla="*/ 2238375 h 4938712"/>
              <a:gd name="connsiteX367" fmla="*/ 3025140 w 6230937"/>
              <a:gd name="connsiteY367" fmla="*/ 2235835 h 4938712"/>
              <a:gd name="connsiteX368" fmla="*/ 3027362 w 6230937"/>
              <a:gd name="connsiteY368" fmla="*/ 2233295 h 4938712"/>
              <a:gd name="connsiteX369" fmla="*/ 3028950 w 6230937"/>
              <a:gd name="connsiteY369" fmla="*/ 2230120 h 4938712"/>
              <a:gd name="connsiteX370" fmla="*/ 3029902 w 6230937"/>
              <a:gd name="connsiteY370" fmla="*/ 2228532 h 4938712"/>
              <a:gd name="connsiteX371" fmla="*/ 3030220 w 6230937"/>
              <a:gd name="connsiteY371" fmla="*/ 2226945 h 4938712"/>
              <a:gd name="connsiteX372" fmla="*/ 3030537 w 6230937"/>
              <a:gd name="connsiteY372" fmla="*/ 2225357 h 4938712"/>
              <a:gd name="connsiteX373" fmla="*/ 3030537 w 6230937"/>
              <a:gd name="connsiteY373" fmla="*/ 2223452 h 4938712"/>
              <a:gd name="connsiteX374" fmla="*/ 3030220 w 6230937"/>
              <a:gd name="connsiteY374" fmla="*/ 2219642 h 4938712"/>
              <a:gd name="connsiteX375" fmla="*/ 3028950 w 6230937"/>
              <a:gd name="connsiteY375" fmla="*/ 2214880 h 4938712"/>
              <a:gd name="connsiteX376" fmla="*/ 3026727 w 6230937"/>
              <a:gd name="connsiteY376" fmla="*/ 2209800 h 4938712"/>
              <a:gd name="connsiteX377" fmla="*/ 3023235 w 6230937"/>
              <a:gd name="connsiteY377" fmla="*/ 2204402 h 4938712"/>
              <a:gd name="connsiteX378" fmla="*/ 3020378 w 6230937"/>
              <a:gd name="connsiteY378" fmla="*/ 2200592 h 4938712"/>
              <a:gd name="connsiteX379" fmla="*/ 3017203 w 6230937"/>
              <a:gd name="connsiteY379" fmla="*/ 2197100 h 4938712"/>
              <a:gd name="connsiteX380" fmla="*/ 3014663 w 6230937"/>
              <a:gd name="connsiteY380" fmla="*/ 2194242 h 4938712"/>
              <a:gd name="connsiteX381" fmla="*/ 3011805 w 6230937"/>
              <a:gd name="connsiteY381" fmla="*/ 2192020 h 4938712"/>
              <a:gd name="connsiteX382" fmla="*/ 3009582 w 6230937"/>
              <a:gd name="connsiteY382" fmla="*/ 2190115 h 4938712"/>
              <a:gd name="connsiteX383" fmla="*/ 3006725 w 6230937"/>
              <a:gd name="connsiteY383" fmla="*/ 2188527 h 4938712"/>
              <a:gd name="connsiteX384" fmla="*/ 3004185 w 6230937"/>
              <a:gd name="connsiteY384" fmla="*/ 2187257 h 4938712"/>
              <a:gd name="connsiteX385" fmla="*/ 3001645 w 6230937"/>
              <a:gd name="connsiteY385" fmla="*/ 2186940 h 4938712"/>
              <a:gd name="connsiteX386" fmla="*/ 2999423 w 6230937"/>
              <a:gd name="connsiteY386" fmla="*/ 2186622 h 4938712"/>
              <a:gd name="connsiteX387" fmla="*/ 2997200 w 6230937"/>
              <a:gd name="connsiteY387" fmla="*/ 2185988 h 4938712"/>
              <a:gd name="connsiteX388" fmla="*/ 2994660 w 6230937"/>
              <a:gd name="connsiteY388" fmla="*/ 2186622 h 4938712"/>
              <a:gd name="connsiteX389" fmla="*/ 2992755 w 6230937"/>
              <a:gd name="connsiteY389" fmla="*/ 2186622 h 4938712"/>
              <a:gd name="connsiteX390" fmla="*/ 2988627 w 6230937"/>
              <a:gd name="connsiteY390" fmla="*/ 2187575 h 4938712"/>
              <a:gd name="connsiteX391" fmla="*/ 2984500 w 6230937"/>
              <a:gd name="connsiteY391" fmla="*/ 2188845 h 4938712"/>
              <a:gd name="connsiteX392" fmla="*/ 2981642 w 6230937"/>
              <a:gd name="connsiteY392" fmla="*/ 2189480 h 4938712"/>
              <a:gd name="connsiteX393" fmla="*/ 2978467 w 6230937"/>
              <a:gd name="connsiteY393" fmla="*/ 2190432 h 4938712"/>
              <a:gd name="connsiteX394" fmla="*/ 2976880 w 6230937"/>
              <a:gd name="connsiteY394" fmla="*/ 2190432 h 4938712"/>
              <a:gd name="connsiteX395" fmla="*/ 2975610 w 6230937"/>
              <a:gd name="connsiteY395" fmla="*/ 2190432 h 4938712"/>
              <a:gd name="connsiteX396" fmla="*/ 2974340 w 6230937"/>
              <a:gd name="connsiteY396" fmla="*/ 2190115 h 4938712"/>
              <a:gd name="connsiteX397" fmla="*/ 2973388 w 6230937"/>
              <a:gd name="connsiteY397" fmla="*/ 2189162 h 4938712"/>
              <a:gd name="connsiteX398" fmla="*/ 2972435 w 6230937"/>
              <a:gd name="connsiteY398" fmla="*/ 2188210 h 4938712"/>
              <a:gd name="connsiteX399" fmla="*/ 2971800 w 6230937"/>
              <a:gd name="connsiteY399" fmla="*/ 2186622 h 4938712"/>
              <a:gd name="connsiteX400" fmla="*/ 2970847 w 6230937"/>
              <a:gd name="connsiteY400" fmla="*/ 2184400 h 4938712"/>
              <a:gd name="connsiteX401" fmla="*/ 2970213 w 6230937"/>
              <a:gd name="connsiteY401" fmla="*/ 2181860 h 4938712"/>
              <a:gd name="connsiteX402" fmla="*/ 2969577 w 6230937"/>
              <a:gd name="connsiteY402" fmla="*/ 2175510 h 4938712"/>
              <a:gd name="connsiteX403" fmla="*/ 2968942 w 6230937"/>
              <a:gd name="connsiteY403" fmla="*/ 2166620 h 4938712"/>
              <a:gd name="connsiteX404" fmla="*/ 2971482 w 6230937"/>
              <a:gd name="connsiteY404" fmla="*/ 2137727 h 4938712"/>
              <a:gd name="connsiteX405" fmla="*/ 2972435 w 6230937"/>
              <a:gd name="connsiteY405" fmla="*/ 2127567 h 4938712"/>
              <a:gd name="connsiteX406" fmla="*/ 2973388 w 6230937"/>
              <a:gd name="connsiteY406" fmla="*/ 2120265 h 4938712"/>
              <a:gd name="connsiteX407" fmla="*/ 2974022 w 6230937"/>
              <a:gd name="connsiteY407" fmla="*/ 2114232 h 4938712"/>
              <a:gd name="connsiteX408" fmla="*/ 2975292 w 6230937"/>
              <a:gd name="connsiteY408" fmla="*/ 2109152 h 4938712"/>
              <a:gd name="connsiteX409" fmla="*/ 2975928 w 6230937"/>
              <a:gd name="connsiteY409" fmla="*/ 2106612 h 4938712"/>
              <a:gd name="connsiteX410" fmla="*/ 2977197 w 6230937"/>
              <a:gd name="connsiteY410" fmla="*/ 2104072 h 4938712"/>
              <a:gd name="connsiteX411" fmla="*/ 2978467 w 6230937"/>
              <a:gd name="connsiteY411" fmla="*/ 2101532 h 4938712"/>
              <a:gd name="connsiteX412" fmla="*/ 2980055 w 6230937"/>
              <a:gd name="connsiteY412" fmla="*/ 2099310 h 4938712"/>
              <a:gd name="connsiteX413" fmla="*/ 2984500 w 6230937"/>
              <a:gd name="connsiteY413" fmla="*/ 2092960 h 4938712"/>
              <a:gd name="connsiteX414" fmla="*/ 2990850 w 6230937"/>
              <a:gd name="connsiteY414" fmla="*/ 2085657 h 4938712"/>
              <a:gd name="connsiteX415" fmla="*/ 2994660 w 6230937"/>
              <a:gd name="connsiteY415" fmla="*/ 2081847 h 4938712"/>
              <a:gd name="connsiteX416" fmla="*/ 2998787 w 6230937"/>
              <a:gd name="connsiteY416" fmla="*/ 2078672 h 4938712"/>
              <a:gd name="connsiteX417" fmla="*/ 3002280 w 6230937"/>
              <a:gd name="connsiteY417" fmla="*/ 2075815 h 4938712"/>
              <a:gd name="connsiteX418" fmla="*/ 3006090 w 6230937"/>
              <a:gd name="connsiteY418" fmla="*/ 2073275 h 4938712"/>
              <a:gd name="connsiteX419" fmla="*/ 3009582 w 6230937"/>
              <a:gd name="connsiteY419" fmla="*/ 2070735 h 4938712"/>
              <a:gd name="connsiteX420" fmla="*/ 3012757 w 6230937"/>
              <a:gd name="connsiteY420" fmla="*/ 2068195 h 4938712"/>
              <a:gd name="connsiteX421" fmla="*/ 3015932 w 6230937"/>
              <a:gd name="connsiteY421" fmla="*/ 2065655 h 4938712"/>
              <a:gd name="connsiteX422" fmla="*/ 3018155 w 6230937"/>
              <a:gd name="connsiteY422" fmla="*/ 2062797 h 4938712"/>
              <a:gd name="connsiteX423" fmla="*/ 3020060 w 6230937"/>
              <a:gd name="connsiteY423" fmla="*/ 2059622 h 4938712"/>
              <a:gd name="connsiteX424" fmla="*/ 3021647 w 6230937"/>
              <a:gd name="connsiteY424" fmla="*/ 2055177 h 4938712"/>
              <a:gd name="connsiteX425" fmla="*/ 3021965 w 6230937"/>
              <a:gd name="connsiteY425" fmla="*/ 2053272 h 4938712"/>
              <a:gd name="connsiteX426" fmla="*/ 3022282 w 6230937"/>
              <a:gd name="connsiteY426" fmla="*/ 2050732 h 4938712"/>
              <a:gd name="connsiteX427" fmla="*/ 3022282 w 6230937"/>
              <a:gd name="connsiteY427" fmla="*/ 2048192 h 4938712"/>
              <a:gd name="connsiteX428" fmla="*/ 3022282 w 6230937"/>
              <a:gd name="connsiteY428" fmla="*/ 2045017 h 4938712"/>
              <a:gd name="connsiteX429" fmla="*/ 3021330 w 6230937"/>
              <a:gd name="connsiteY429" fmla="*/ 2038667 h 4938712"/>
              <a:gd name="connsiteX430" fmla="*/ 3019742 w 6230937"/>
              <a:gd name="connsiteY430" fmla="*/ 2030730 h 4938712"/>
              <a:gd name="connsiteX431" fmla="*/ 3016885 w 6230937"/>
              <a:gd name="connsiteY431" fmla="*/ 2021840 h 4938712"/>
              <a:gd name="connsiteX432" fmla="*/ 3013075 w 6230937"/>
              <a:gd name="connsiteY432" fmla="*/ 2011362 h 4938712"/>
              <a:gd name="connsiteX433" fmla="*/ 2981007 w 6230937"/>
              <a:gd name="connsiteY433" fmla="*/ 2053272 h 4938712"/>
              <a:gd name="connsiteX434" fmla="*/ 2992120 w 6230937"/>
              <a:gd name="connsiteY434" fmla="*/ 1905317 h 4938712"/>
              <a:gd name="connsiteX435" fmla="*/ 2992437 w 6230937"/>
              <a:gd name="connsiteY435" fmla="*/ 1892617 h 4938712"/>
              <a:gd name="connsiteX436" fmla="*/ 2993708 w 6230937"/>
              <a:gd name="connsiteY436" fmla="*/ 1881187 h 4938712"/>
              <a:gd name="connsiteX437" fmla="*/ 2994342 w 6230937"/>
              <a:gd name="connsiteY437" fmla="*/ 1876108 h 4938712"/>
              <a:gd name="connsiteX438" fmla="*/ 2994977 w 6230937"/>
              <a:gd name="connsiteY438" fmla="*/ 1871662 h 4938712"/>
              <a:gd name="connsiteX439" fmla="*/ 2996247 w 6230937"/>
              <a:gd name="connsiteY439" fmla="*/ 1867217 h 4938712"/>
              <a:gd name="connsiteX440" fmla="*/ 2997517 w 6230937"/>
              <a:gd name="connsiteY440" fmla="*/ 1863407 h 4938712"/>
              <a:gd name="connsiteX441" fmla="*/ 2998787 w 6230937"/>
              <a:gd name="connsiteY441" fmla="*/ 1859597 h 4938712"/>
              <a:gd name="connsiteX442" fmla="*/ 3000058 w 6230937"/>
              <a:gd name="connsiteY442" fmla="*/ 1856105 h 4938712"/>
              <a:gd name="connsiteX443" fmla="*/ 3001645 w 6230937"/>
              <a:gd name="connsiteY443" fmla="*/ 1852612 h 4938712"/>
              <a:gd name="connsiteX444" fmla="*/ 3003232 w 6230937"/>
              <a:gd name="connsiteY444" fmla="*/ 1849438 h 4938712"/>
              <a:gd name="connsiteX445" fmla="*/ 3005137 w 6230937"/>
              <a:gd name="connsiteY445" fmla="*/ 1846580 h 4938712"/>
              <a:gd name="connsiteX446" fmla="*/ 3007360 w 6230937"/>
              <a:gd name="connsiteY446" fmla="*/ 1844040 h 4938712"/>
              <a:gd name="connsiteX447" fmla="*/ 3009582 w 6230937"/>
              <a:gd name="connsiteY447" fmla="*/ 1841500 h 4938712"/>
              <a:gd name="connsiteX448" fmla="*/ 3011805 w 6230937"/>
              <a:gd name="connsiteY448" fmla="*/ 1839278 h 4938712"/>
              <a:gd name="connsiteX449" fmla="*/ 3016885 w 6230937"/>
              <a:gd name="connsiteY449" fmla="*/ 1834833 h 4938712"/>
              <a:gd name="connsiteX450" fmla="*/ 3022282 w 6230937"/>
              <a:gd name="connsiteY450" fmla="*/ 1831340 h 4938712"/>
              <a:gd name="connsiteX451" fmla="*/ 3028632 w 6230937"/>
              <a:gd name="connsiteY451" fmla="*/ 1827530 h 4938712"/>
              <a:gd name="connsiteX452" fmla="*/ 3035300 w 6230937"/>
              <a:gd name="connsiteY452" fmla="*/ 1824355 h 4938712"/>
              <a:gd name="connsiteX453" fmla="*/ 3049905 w 6230937"/>
              <a:gd name="connsiteY453" fmla="*/ 1817370 h 4938712"/>
              <a:gd name="connsiteX454" fmla="*/ 3067050 w 6230937"/>
              <a:gd name="connsiteY454" fmla="*/ 1808798 h 4938712"/>
              <a:gd name="connsiteX455" fmla="*/ 3067050 w 6230937"/>
              <a:gd name="connsiteY455" fmla="*/ 1734185 h 4938712"/>
              <a:gd name="connsiteX456" fmla="*/ 3059112 w 6230937"/>
              <a:gd name="connsiteY456" fmla="*/ 1733550 h 4938712"/>
              <a:gd name="connsiteX457" fmla="*/ 3051492 w 6230937"/>
              <a:gd name="connsiteY457" fmla="*/ 1732915 h 4938712"/>
              <a:gd name="connsiteX458" fmla="*/ 3045460 w 6230937"/>
              <a:gd name="connsiteY458" fmla="*/ 1731645 h 4938712"/>
              <a:gd name="connsiteX459" fmla="*/ 3040380 w 6230937"/>
              <a:gd name="connsiteY459" fmla="*/ 1730693 h 4938712"/>
              <a:gd name="connsiteX460" fmla="*/ 3037840 w 6230937"/>
              <a:gd name="connsiteY460" fmla="*/ 1729740 h 4938712"/>
              <a:gd name="connsiteX461" fmla="*/ 3035935 w 6230937"/>
              <a:gd name="connsiteY461" fmla="*/ 1729105 h 4938712"/>
              <a:gd name="connsiteX462" fmla="*/ 3034030 w 6230937"/>
              <a:gd name="connsiteY462" fmla="*/ 1727835 h 4938712"/>
              <a:gd name="connsiteX463" fmla="*/ 3032443 w 6230937"/>
              <a:gd name="connsiteY463" fmla="*/ 1726565 h 4938712"/>
              <a:gd name="connsiteX464" fmla="*/ 3030855 w 6230937"/>
              <a:gd name="connsiteY464" fmla="*/ 1725613 h 4938712"/>
              <a:gd name="connsiteX465" fmla="*/ 3029902 w 6230937"/>
              <a:gd name="connsiteY465" fmla="*/ 1723708 h 4938712"/>
              <a:gd name="connsiteX466" fmla="*/ 3028632 w 6230937"/>
              <a:gd name="connsiteY466" fmla="*/ 1722120 h 4938712"/>
              <a:gd name="connsiteX467" fmla="*/ 3027997 w 6230937"/>
              <a:gd name="connsiteY467" fmla="*/ 1719580 h 4938712"/>
              <a:gd name="connsiteX468" fmla="*/ 3026410 w 6230937"/>
              <a:gd name="connsiteY468" fmla="*/ 1714500 h 4938712"/>
              <a:gd name="connsiteX469" fmla="*/ 3025457 w 6230937"/>
              <a:gd name="connsiteY469" fmla="*/ 1708468 h 4938712"/>
              <a:gd name="connsiteX470" fmla="*/ 3025140 w 6230937"/>
              <a:gd name="connsiteY470" fmla="*/ 1700848 h 4938712"/>
              <a:gd name="connsiteX471" fmla="*/ 3025140 w 6230937"/>
              <a:gd name="connsiteY471" fmla="*/ 1691640 h 4938712"/>
              <a:gd name="connsiteX472" fmla="*/ 3025457 w 6230937"/>
              <a:gd name="connsiteY472" fmla="*/ 1668145 h 4938712"/>
              <a:gd name="connsiteX473" fmla="*/ 3026410 w 6230937"/>
              <a:gd name="connsiteY473" fmla="*/ 1636713 h 4938712"/>
              <a:gd name="connsiteX474" fmla="*/ 3026410 w 6230937"/>
              <a:gd name="connsiteY474" fmla="*/ 1627823 h 4938712"/>
              <a:gd name="connsiteX475" fmla="*/ 3026727 w 6230937"/>
              <a:gd name="connsiteY475" fmla="*/ 1619250 h 4938712"/>
              <a:gd name="connsiteX476" fmla="*/ 3027045 w 6230937"/>
              <a:gd name="connsiteY476" fmla="*/ 1610995 h 4938712"/>
              <a:gd name="connsiteX477" fmla="*/ 3028315 w 6230937"/>
              <a:gd name="connsiteY477" fmla="*/ 1602740 h 4938712"/>
              <a:gd name="connsiteX478" fmla="*/ 3028950 w 6230937"/>
              <a:gd name="connsiteY478" fmla="*/ 1598930 h 4938712"/>
              <a:gd name="connsiteX479" fmla="*/ 3030220 w 6230937"/>
              <a:gd name="connsiteY479" fmla="*/ 1595120 h 4938712"/>
              <a:gd name="connsiteX480" fmla="*/ 3031490 w 6230937"/>
              <a:gd name="connsiteY480" fmla="*/ 1591310 h 4938712"/>
              <a:gd name="connsiteX481" fmla="*/ 3032760 w 6230937"/>
              <a:gd name="connsiteY481" fmla="*/ 1587183 h 4938712"/>
              <a:gd name="connsiteX482" fmla="*/ 3034983 w 6230937"/>
              <a:gd name="connsiteY482" fmla="*/ 1583373 h 4938712"/>
              <a:gd name="connsiteX483" fmla="*/ 3036887 w 6230937"/>
              <a:gd name="connsiteY483" fmla="*/ 1579563 h 4938712"/>
              <a:gd name="connsiteX484" fmla="*/ 3039110 w 6230937"/>
              <a:gd name="connsiteY484" fmla="*/ 1575753 h 4938712"/>
              <a:gd name="connsiteX485" fmla="*/ 3042285 w 6230937"/>
              <a:gd name="connsiteY485" fmla="*/ 1571625 h 4938712"/>
              <a:gd name="connsiteX486" fmla="*/ 3042948 w 6230937"/>
              <a:gd name="connsiteY486" fmla="*/ 1570732 h 4938712"/>
              <a:gd name="connsiteX487" fmla="*/ 3048000 w 6230937"/>
              <a:gd name="connsiteY487" fmla="*/ 1565910 h 4938712"/>
              <a:gd name="connsiteX488" fmla="*/ 3058478 w 6230937"/>
              <a:gd name="connsiteY488" fmla="*/ 1555433 h 4938712"/>
              <a:gd name="connsiteX489" fmla="*/ 3093720 w 6230937"/>
              <a:gd name="connsiteY489" fmla="*/ 1493203 h 4938712"/>
              <a:gd name="connsiteX490" fmla="*/ 3094672 w 6230937"/>
              <a:gd name="connsiteY490" fmla="*/ 1487170 h 4938712"/>
              <a:gd name="connsiteX491" fmla="*/ 3095625 w 6230937"/>
              <a:gd name="connsiteY491" fmla="*/ 1481773 h 4938712"/>
              <a:gd name="connsiteX492" fmla="*/ 3096260 w 6230937"/>
              <a:gd name="connsiteY492" fmla="*/ 1476693 h 4938712"/>
              <a:gd name="connsiteX493" fmla="*/ 3096260 w 6230937"/>
              <a:gd name="connsiteY493" fmla="*/ 1471613 h 4938712"/>
              <a:gd name="connsiteX494" fmla="*/ 3095942 w 6230937"/>
              <a:gd name="connsiteY494" fmla="*/ 1469073 h 4938712"/>
              <a:gd name="connsiteX495" fmla="*/ 3095625 w 6230937"/>
              <a:gd name="connsiteY495" fmla="*/ 1466533 h 4938712"/>
              <a:gd name="connsiteX496" fmla="*/ 3094672 w 6230937"/>
              <a:gd name="connsiteY496" fmla="*/ 1463993 h 4938712"/>
              <a:gd name="connsiteX497" fmla="*/ 3094037 w 6230937"/>
              <a:gd name="connsiteY497" fmla="*/ 1461453 h 4938712"/>
              <a:gd name="connsiteX498" fmla="*/ 3092450 w 6230937"/>
              <a:gd name="connsiteY498" fmla="*/ 1458913 h 4938712"/>
              <a:gd name="connsiteX499" fmla="*/ 3090862 w 6230937"/>
              <a:gd name="connsiteY499" fmla="*/ 1455738 h 4938712"/>
              <a:gd name="connsiteX500" fmla="*/ 3089275 w 6230937"/>
              <a:gd name="connsiteY500" fmla="*/ 1452880 h 4938712"/>
              <a:gd name="connsiteX501" fmla="*/ 3087052 w 6230937"/>
              <a:gd name="connsiteY501" fmla="*/ 1450023 h 4938712"/>
              <a:gd name="connsiteX502" fmla="*/ 3082607 w 6230937"/>
              <a:gd name="connsiteY502" fmla="*/ 1444308 h 4938712"/>
              <a:gd name="connsiteX503" fmla="*/ 3079750 w 6230937"/>
              <a:gd name="connsiteY503" fmla="*/ 1441768 h 4938712"/>
              <a:gd name="connsiteX504" fmla="*/ 3078480 w 6230937"/>
              <a:gd name="connsiteY504" fmla="*/ 1440498 h 4938712"/>
              <a:gd name="connsiteX505" fmla="*/ 3077210 w 6230937"/>
              <a:gd name="connsiteY505" fmla="*/ 1440180 h 4938712"/>
              <a:gd name="connsiteX506" fmla="*/ 3075622 w 6230937"/>
              <a:gd name="connsiteY506" fmla="*/ 1439863 h 4938712"/>
              <a:gd name="connsiteX507" fmla="*/ 3074670 w 6230937"/>
              <a:gd name="connsiteY507" fmla="*/ 1439863 h 4938712"/>
              <a:gd name="connsiteX508" fmla="*/ 3071812 w 6230937"/>
              <a:gd name="connsiteY508" fmla="*/ 1439863 h 4938712"/>
              <a:gd name="connsiteX509" fmla="*/ 3068320 w 6230937"/>
              <a:gd name="connsiteY509" fmla="*/ 1439228 h 4938712"/>
              <a:gd name="connsiteX510" fmla="*/ 3066097 w 6230937"/>
              <a:gd name="connsiteY510" fmla="*/ 1438910 h 4938712"/>
              <a:gd name="connsiteX511" fmla="*/ 3063240 w 6230937"/>
              <a:gd name="connsiteY511" fmla="*/ 1438275 h 4938712"/>
              <a:gd name="connsiteX512" fmla="*/ 3060065 w 6230937"/>
              <a:gd name="connsiteY512" fmla="*/ 1437323 h 4938712"/>
              <a:gd name="connsiteX513" fmla="*/ 3056572 w 6230937"/>
              <a:gd name="connsiteY513" fmla="*/ 1435735 h 4938712"/>
              <a:gd name="connsiteX514" fmla="*/ 3057525 w 6230937"/>
              <a:gd name="connsiteY514" fmla="*/ 1425258 h 4938712"/>
              <a:gd name="connsiteX515" fmla="*/ 3058478 w 6230937"/>
              <a:gd name="connsiteY515" fmla="*/ 1417320 h 4938712"/>
              <a:gd name="connsiteX516" fmla="*/ 3059747 w 6230937"/>
              <a:gd name="connsiteY516" fmla="*/ 1410970 h 4938712"/>
              <a:gd name="connsiteX517" fmla="*/ 3061335 w 6230937"/>
              <a:gd name="connsiteY517" fmla="*/ 1406525 h 4938712"/>
              <a:gd name="connsiteX518" fmla="*/ 3062605 w 6230937"/>
              <a:gd name="connsiteY518" fmla="*/ 1403668 h 4938712"/>
              <a:gd name="connsiteX519" fmla="*/ 3064193 w 6230937"/>
              <a:gd name="connsiteY519" fmla="*/ 1401763 h 4938712"/>
              <a:gd name="connsiteX520" fmla="*/ 3065780 w 6230937"/>
              <a:gd name="connsiteY520" fmla="*/ 1400175 h 4938712"/>
              <a:gd name="connsiteX521" fmla="*/ 3067050 w 6230937"/>
              <a:gd name="connsiteY521" fmla="*/ 1398588 h 4938712"/>
              <a:gd name="connsiteX522" fmla="*/ 3068637 w 6230937"/>
              <a:gd name="connsiteY522" fmla="*/ 1397000 h 4938712"/>
              <a:gd name="connsiteX523" fmla="*/ 3069908 w 6230937"/>
              <a:gd name="connsiteY523" fmla="*/ 1394460 h 4938712"/>
              <a:gd name="connsiteX524" fmla="*/ 3071495 w 6230937"/>
              <a:gd name="connsiteY524" fmla="*/ 1391603 h 4938712"/>
              <a:gd name="connsiteX525" fmla="*/ 3072765 w 6230937"/>
              <a:gd name="connsiteY525" fmla="*/ 1387158 h 4938712"/>
              <a:gd name="connsiteX526" fmla="*/ 3073400 w 6230937"/>
              <a:gd name="connsiteY526" fmla="*/ 1381443 h 4938712"/>
              <a:gd name="connsiteX527" fmla="*/ 3074670 w 6230937"/>
              <a:gd name="connsiteY527" fmla="*/ 1373188 h 4938712"/>
              <a:gd name="connsiteX528" fmla="*/ 3074987 w 6230937"/>
              <a:gd name="connsiteY528" fmla="*/ 1362710 h 4938712"/>
              <a:gd name="connsiteX529" fmla="*/ 3075305 w 6230937"/>
              <a:gd name="connsiteY529" fmla="*/ 1349375 h 4938712"/>
              <a:gd name="connsiteX530" fmla="*/ 3094672 w 6230937"/>
              <a:gd name="connsiteY530" fmla="*/ 1175068 h 4938712"/>
              <a:gd name="connsiteX531" fmla="*/ 3097212 w 6230937"/>
              <a:gd name="connsiteY531" fmla="*/ 1158558 h 4938712"/>
              <a:gd name="connsiteX532" fmla="*/ 3099435 w 6230937"/>
              <a:gd name="connsiteY532" fmla="*/ 1146493 h 4938712"/>
              <a:gd name="connsiteX533" fmla="*/ 3100705 w 6230937"/>
              <a:gd name="connsiteY533" fmla="*/ 1141413 h 4938712"/>
              <a:gd name="connsiteX534" fmla="*/ 3102292 w 6230937"/>
              <a:gd name="connsiteY534" fmla="*/ 1137285 h 4938712"/>
              <a:gd name="connsiteX535" fmla="*/ 3103880 w 6230937"/>
              <a:gd name="connsiteY535" fmla="*/ 1133793 h 4938712"/>
              <a:gd name="connsiteX536" fmla="*/ 3105785 w 6230937"/>
              <a:gd name="connsiteY536" fmla="*/ 1130300 h 4938712"/>
              <a:gd name="connsiteX537" fmla="*/ 3107690 w 6230937"/>
              <a:gd name="connsiteY537" fmla="*/ 1127443 h 4938712"/>
              <a:gd name="connsiteX538" fmla="*/ 3109912 w 6230937"/>
              <a:gd name="connsiteY538" fmla="*/ 1124903 h 4938712"/>
              <a:gd name="connsiteX539" fmla="*/ 3112770 w 6230937"/>
              <a:gd name="connsiteY539" fmla="*/ 1122045 h 4938712"/>
              <a:gd name="connsiteX540" fmla="*/ 3115945 w 6230937"/>
              <a:gd name="connsiteY540" fmla="*/ 1119187 h 4938712"/>
              <a:gd name="connsiteX541" fmla="*/ 3122930 w 6230937"/>
              <a:gd name="connsiteY541" fmla="*/ 1113155 h 4938712"/>
              <a:gd name="connsiteX542" fmla="*/ 3132137 w 6230937"/>
              <a:gd name="connsiteY542" fmla="*/ 1105217 h 4938712"/>
              <a:gd name="connsiteX543" fmla="*/ 3127692 w 6230937"/>
              <a:gd name="connsiteY543" fmla="*/ 1101408 h 4938712"/>
              <a:gd name="connsiteX544" fmla="*/ 3123247 w 6230937"/>
              <a:gd name="connsiteY544" fmla="*/ 1098233 h 4938712"/>
              <a:gd name="connsiteX545" fmla="*/ 3119437 w 6230937"/>
              <a:gd name="connsiteY545" fmla="*/ 1095057 h 4938712"/>
              <a:gd name="connsiteX546" fmla="*/ 3116262 w 6230937"/>
              <a:gd name="connsiteY546" fmla="*/ 1092200 h 4938712"/>
              <a:gd name="connsiteX547" fmla="*/ 3113405 w 6230937"/>
              <a:gd name="connsiteY547" fmla="*/ 1089025 h 4938712"/>
              <a:gd name="connsiteX548" fmla="*/ 3111500 w 6230937"/>
              <a:gd name="connsiteY548" fmla="*/ 1085850 h 4938712"/>
              <a:gd name="connsiteX549" fmla="*/ 3109595 w 6230937"/>
              <a:gd name="connsiteY549" fmla="*/ 1082675 h 4938712"/>
              <a:gd name="connsiteX550" fmla="*/ 3108960 w 6230937"/>
              <a:gd name="connsiteY550" fmla="*/ 1079500 h 4938712"/>
              <a:gd name="connsiteX551" fmla="*/ 3108007 w 6230937"/>
              <a:gd name="connsiteY551" fmla="*/ 1076008 h 4938712"/>
              <a:gd name="connsiteX552" fmla="*/ 3108007 w 6230937"/>
              <a:gd name="connsiteY552" fmla="*/ 1072198 h 4938712"/>
              <a:gd name="connsiteX553" fmla="*/ 3108325 w 6230937"/>
              <a:gd name="connsiteY553" fmla="*/ 1068070 h 4938712"/>
              <a:gd name="connsiteX554" fmla="*/ 3109595 w 6230937"/>
              <a:gd name="connsiteY554" fmla="*/ 1063307 h 4938712"/>
              <a:gd name="connsiteX555" fmla="*/ 3111182 w 6230937"/>
              <a:gd name="connsiteY555" fmla="*/ 1058228 h 4938712"/>
              <a:gd name="connsiteX556" fmla="*/ 3113087 w 6230937"/>
              <a:gd name="connsiteY556" fmla="*/ 1052513 h 4938712"/>
              <a:gd name="connsiteX557" fmla="*/ 3115945 w 6230937"/>
              <a:gd name="connsiteY557" fmla="*/ 1046163 h 4938712"/>
              <a:gd name="connsiteX558" fmla="*/ 3118485 w 6230937"/>
              <a:gd name="connsiteY558" fmla="*/ 1039177 h 4938712"/>
              <a:gd name="connsiteX559" fmla="*/ 3123565 w 6230937"/>
              <a:gd name="connsiteY559" fmla="*/ 1029335 h 4938712"/>
              <a:gd name="connsiteX560" fmla="*/ 3127692 w 6230937"/>
              <a:gd name="connsiteY560" fmla="*/ 1022350 h 4938712"/>
              <a:gd name="connsiteX561" fmla="*/ 3129597 w 6230937"/>
              <a:gd name="connsiteY561" fmla="*/ 1020128 h 4938712"/>
              <a:gd name="connsiteX562" fmla="*/ 3131185 w 6230937"/>
              <a:gd name="connsiteY562" fmla="*/ 1018223 h 4938712"/>
              <a:gd name="connsiteX563" fmla="*/ 3132455 w 6230937"/>
              <a:gd name="connsiteY563" fmla="*/ 1016635 h 4938712"/>
              <a:gd name="connsiteX564" fmla="*/ 3134042 w 6230937"/>
              <a:gd name="connsiteY564" fmla="*/ 1015683 h 4938712"/>
              <a:gd name="connsiteX565" fmla="*/ 3135312 w 6230937"/>
              <a:gd name="connsiteY565" fmla="*/ 1015365 h 4938712"/>
              <a:gd name="connsiteX566" fmla="*/ 3136582 w 6230937"/>
              <a:gd name="connsiteY566" fmla="*/ 1015047 h 4938712"/>
              <a:gd name="connsiteX567" fmla="*/ 3137217 w 6230937"/>
              <a:gd name="connsiteY567" fmla="*/ 1015047 h 4938712"/>
              <a:gd name="connsiteX568" fmla="*/ 3138170 w 6230937"/>
              <a:gd name="connsiteY568" fmla="*/ 1015365 h 4938712"/>
              <a:gd name="connsiteX569" fmla="*/ 3139122 w 6230937"/>
              <a:gd name="connsiteY569" fmla="*/ 1016318 h 4938712"/>
              <a:gd name="connsiteX570" fmla="*/ 3140075 w 6230937"/>
              <a:gd name="connsiteY570" fmla="*/ 1016953 h 4938712"/>
              <a:gd name="connsiteX571" fmla="*/ 3140710 w 6230937"/>
              <a:gd name="connsiteY571" fmla="*/ 1017588 h 4938712"/>
              <a:gd name="connsiteX572" fmla="*/ 3140392 w 6230937"/>
              <a:gd name="connsiteY572" fmla="*/ 1016635 h 4938712"/>
              <a:gd name="connsiteX573" fmla="*/ 3140075 w 6230937"/>
              <a:gd name="connsiteY573" fmla="*/ 1013460 h 4938712"/>
              <a:gd name="connsiteX574" fmla="*/ 3138170 w 6230937"/>
              <a:gd name="connsiteY574" fmla="*/ 1000125 h 4938712"/>
              <a:gd name="connsiteX575" fmla="*/ 3135630 w 6230937"/>
              <a:gd name="connsiteY575" fmla="*/ 975042 h 4938712"/>
              <a:gd name="connsiteX576" fmla="*/ 3135312 w 6230937"/>
              <a:gd name="connsiteY576" fmla="*/ 965835 h 4938712"/>
              <a:gd name="connsiteX577" fmla="*/ 3135630 w 6230937"/>
              <a:gd name="connsiteY577" fmla="*/ 955357 h 4938712"/>
              <a:gd name="connsiteX578" fmla="*/ 3136900 w 6230937"/>
              <a:gd name="connsiteY578" fmla="*/ 942975 h 4938712"/>
              <a:gd name="connsiteX579" fmla="*/ 3138170 w 6230937"/>
              <a:gd name="connsiteY579" fmla="*/ 929640 h 4938712"/>
              <a:gd name="connsiteX580" fmla="*/ 3140075 w 6230937"/>
              <a:gd name="connsiteY580" fmla="*/ 915035 h 4938712"/>
              <a:gd name="connsiteX581" fmla="*/ 3142297 w 6230937"/>
              <a:gd name="connsiteY581" fmla="*/ 899795 h 4938712"/>
              <a:gd name="connsiteX582" fmla="*/ 3144520 w 6230937"/>
              <a:gd name="connsiteY582" fmla="*/ 883920 h 4938712"/>
              <a:gd name="connsiteX583" fmla="*/ 3147377 w 6230937"/>
              <a:gd name="connsiteY583" fmla="*/ 867728 h 4938712"/>
              <a:gd name="connsiteX584" fmla="*/ 3153727 w 6230937"/>
              <a:gd name="connsiteY584" fmla="*/ 835978 h 4938712"/>
              <a:gd name="connsiteX585" fmla="*/ 3159760 w 6230937"/>
              <a:gd name="connsiteY585" fmla="*/ 805498 h 4938712"/>
              <a:gd name="connsiteX586" fmla="*/ 3166110 w 6230937"/>
              <a:gd name="connsiteY586" fmla="*/ 779463 h 4938712"/>
              <a:gd name="connsiteX587" fmla="*/ 3171190 w 6230937"/>
              <a:gd name="connsiteY587" fmla="*/ 759143 h 4938712"/>
              <a:gd name="connsiteX588" fmla="*/ 3178175 w 6230937"/>
              <a:gd name="connsiteY588" fmla="*/ 737870 h 4938712"/>
              <a:gd name="connsiteX589" fmla="*/ 3179762 w 6230937"/>
              <a:gd name="connsiteY589" fmla="*/ 731203 h 4938712"/>
              <a:gd name="connsiteX590" fmla="*/ 3181032 w 6230937"/>
              <a:gd name="connsiteY590" fmla="*/ 724535 h 4938712"/>
              <a:gd name="connsiteX591" fmla="*/ 3181667 w 6230937"/>
              <a:gd name="connsiteY591" fmla="*/ 717868 h 4938712"/>
              <a:gd name="connsiteX592" fmla="*/ 3181985 w 6230937"/>
              <a:gd name="connsiteY592" fmla="*/ 710883 h 4938712"/>
              <a:gd name="connsiteX593" fmla="*/ 3183255 w 6230937"/>
              <a:gd name="connsiteY593" fmla="*/ 703263 h 4938712"/>
              <a:gd name="connsiteX594" fmla="*/ 3184525 w 6230937"/>
              <a:gd name="connsiteY594" fmla="*/ 694055 h 4938712"/>
              <a:gd name="connsiteX595" fmla="*/ 3186112 w 6230937"/>
              <a:gd name="connsiteY595" fmla="*/ 683578 h 4938712"/>
              <a:gd name="connsiteX596" fmla="*/ 3188335 w 6230937"/>
              <a:gd name="connsiteY596" fmla="*/ 670878 h 4938712"/>
              <a:gd name="connsiteX597" fmla="*/ 3264217 w 6230937"/>
              <a:gd name="connsiteY597" fmla="*/ 371793 h 4938712"/>
              <a:gd name="connsiteX598" fmla="*/ 3269297 w 6230937"/>
              <a:gd name="connsiteY598" fmla="*/ 351473 h 4938712"/>
              <a:gd name="connsiteX599" fmla="*/ 3273425 w 6230937"/>
              <a:gd name="connsiteY599" fmla="*/ 333375 h 4938712"/>
              <a:gd name="connsiteX600" fmla="*/ 3275965 w 6230937"/>
              <a:gd name="connsiteY600" fmla="*/ 324803 h 4938712"/>
              <a:gd name="connsiteX601" fmla="*/ 3278505 w 6230937"/>
              <a:gd name="connsiteY601" fmla="*/ 316865 h 4938712"/>
              <a:gd name="connsiteX602" fmla="*/ 3281362 w 6230937"/>
              <a:gd name="connsiteY602" fmla="*/ 309245 h 4938712"/>
              <a:gd name="connsiteX603" fmla="*/ 3284537 w 6230937"/>
              <a:gd name="connsiteY603" fmla="*/ 302260 h 4938712"/>
              <a:gd name="connsiteX604" fmla="*/ 3286442 w 6230937"/>
              <a:gd name="connsiteY604" fmla="*/ 299085 h 4938712"/>
              <a:gd name="connsiteX605" fmla="*/ 3288347 w 6230937"/>
              <a:gd name="connsiteY605" fmla="*/ 295910 h 4938712"/>
              <a:gd name="connsiteX606" fmla="*/ 3290252 w 6230937"/>
              <a:gd name="connsiteY606" fmla="*/ 292735 h 4938712"/>
              <a:gd name="connsiteX607" fmla="*/ 3292792 w 6230937"/>
              <a:gd name="connsiteY607" fmla="*/ 290195 h 4938712"/>
              <a:gd name="connsiteX608" fmla="*/ 3295332 w 6230937"/>
              <a:gd name="connsiteY608" fmla="*/ 287338 h 4938712"/>
              <a:gd name="connsiteX609" fmla="*/ 3297872 w 6230937"/>
              <a:gd name="connsiteY609" fmla="*/ 284480 h 4938712"/>
              <a:gd name="connsiteX610" fmla="*/ 3300730 w 6230937"/>
              <a:gd name="connsiteY610" fmla="*/ 282258 h 4938712"/>
              <a:gd name="connsiteX611" fmla="*/ 3303587 w 6230937"/>
              <a:gd name="connsiteY611" fmla="*/ 280035 h 4938712"/>
              <a:gd name="connsiteX612" fmla="*/ 3307080 w 6230937"/>
              <a:gd name="connsiteY612" fmla="*/ 278130 h 4938712"/>
              <a:gd name="connsiteX613" fmla="*/ 3310572 w 6230937"/>
              <a:gd name="connsiteY613" fmla="*/ 275908 h 4938712"/>
              <a:gd name="connsiteX614" fmla="*/ 3314065 w 6230937"/>
              <a:gd name="connsiteY614" fmla="*/ 274003 h 4938712"/>
              <a:gd name="connsiteX615" fmla="*/ 3318510 w 6230937"/>
              <a:gd name="connsiteY615" fmla="*/ 272415 h 4938712"/>
              <a:gd name="connsiteX616" fmla="*/ 3322637 w 6230937"/>
              <a:gd name="connsiteY616" fmla="*/ 270828 h 4938712"/>
              <a:gd name="connsiteX617" fmla="*/ 3327400 w 6230937"/>
              <a:gd name="connsiteY617" fmla="*/ 269875 h 4938712"/>
              <a:gd name="connsiteX618" fmla="*/ 3331845 w 6230937"/>
              <a:gd name="connsiteY618" fmla="*/ 268605 h 4938712"/>
              <a:gd name="connsiteX619" fmla="*/ 3337560 w 6230937"/>
              <a:gd name="connsiteY619" fmla="*/ 267970 h 4938712"/>
              <a:gd name="connsiteX620" fmla="*/ 3345497 w 6230937"/>
              <a:gd name="connsiteY620" fmla="*/ 267335 h 4938712"/>
              <a:gd name="connsiteX621" fmla="*/ 3362007 w 6230937"/>
              <a:gd name="connsiteY621" fmla="*/ 267018 h 4938712"/>
              <a:gd name="connsiteX622" fmla="*/ 3383915 w 6230937"/>
              <a:gd name="connsiteY622" fmla="*/ 266700 h 4938712"/>
              <a:gd name="connsiteX623" fmla="*/ 3408997 w 6230937"/>
              <a:gd name="connsiteY623" fmla="*/ 266383 h 4938712"/>
              <a:gd name="connsiteX624" fmla="*/ 3434397 w 6230937"/>
              <a:gd name="connsiteY624" fmla="*/ 266065 h 4938712"/>
              <a:gd name="connsiteX625" fmla="*/ 3458210 w 6230937"/>
              <a:gd name="connsiteY625" fmla="*/ 266383 h 4938712"/>
              <a:gd name="connsiteX626" fmla="*/ 3477260 w 6230937"/>
              <a:gd name="connsiteY626" fmla="*/ 266383 h 4938712"/>
              <a:gd name="connsiteX627" fmla="*/ 3489007 w 6230937"/>
              <a:gd name="connsiteY627" fmla="*/ 267018 h 4938712"/>
              <a:gd name="connsiteX628" fmla="*/ 3494405 w 6230937"/>
              <a:gd name="connsiteY628" fmla="*/ 267335 h 4938712"/>
              <a:gd name="connsiteX629" fmla="*/ 3498532 w 6230937"/>
              <a:gd name="connsiteY629" fmla="*/ 268288 h 4938712"/>
              <a:gd name="connsiteX630" fmla="*/ 3501707 w 6230937"/>
              <a:gd name="connsiteY630" fmla="*/ 268923 h 4938712"/>
              <a:gd name="connsiteX631" fmla="*/ 3504247 w 6230937"/>
              <a:gd name="connsiteY631" fmla="*/ 269875 h 4938712"/>
              <a:gd name="connsiteX632" fmla="*/ 3507740 w 6230937"/>
              <a:gd name="connsiteY632" fmla="*/ 271463 h 4938712"/>
              <a:gd name="connsiteX633" fmla="*/ 3511550 w 6230937"/>
              <a:gd name="connsiteY633" fmla="*/ 273050 h 4938712"/>
              <a:gd name="connsiteX634" fmla="*/ 3515360 w 6230937"/>
              <a:gd name="connsiteY634" fmla="*/ 274003 h 4938712"/>
              <a:gd name="connsiteX635" fmla="*/ 3518852 w 6230937"/>
              <a:gd name="connsiteY635" fmla="*/ 275590 h 4938712"/>
              <a:gd name="connsiteX636" fmla="*/ 3619817 w 6230937"/>
              <a:gd name="connsiteY636" fmla="*/ 316230 h 4938712"/>
              <a:gd name="connsiteX637" fmla="*/ 3626802 w 6230937"/>
              <a:gd name="connsiteY637" fmla="*/ 307658 h 4938712"/>
              <a:gd name="connsiteX638" fmla="*/ 3633152 w 6230937"/>
              <a:gd name="connsiteY638" fmla="*/ 298768 h 4938712"/>
              <a:gd name="connsiteX639" fmla="*/ 3638550 w 6230937"/>
              <a:gd name="connsiteY639" fmla="*/ 290195 h 4938712"/>
              <a:gd name="connsiteX640" fmla="*/ 3642995 w 6230937"/>
              <a:gd name="connsiteY640" fmla="*/ 281623 h 4938712"/>
              <a:gd name="connsiteX641" fmla="*/ 3647122 w 6230937"/>
              <a:gd name="connsiteY641" fmla="*/ 273050 h 4938712"/>
              <a:gd name="connsiteX642" fmla="*/ 3650615 w 6230937"/>
              <a:gd name="connsiteY642" fmla="*/ 264478 h 4938712"/>
              <a:gd name="connsiteX643" fmla="*/ 3653155 w 6230937"/>
              <a:gd name="connsiteY643" fmla="*/ 255905 h 4938712"/>
              <a:gd name="connsiteX644" fmla="*/ 3655695 w 6230937"/>
              <a:gd name="connsiteY644" fmla="*/ 247650 h 4938712"/>
              <a:gd name="connsiteX645" fmla="*/ 3659505 w 6230937"/>
              <a:gd name="connsiteY645" fmla="*/ 231140 h 4938712"/>
              <a:gd name="connsiteX646" fmla="*/ 3662680 w 6230937"/>
              <a:gd name="connsiteY646" fmla="*/ 215583 h 4938712"/>
              <a:gd name="connsiteX647" fmla="*/ 3663950 w 6230937"/>
              <a:gd name="connsiteY647" fmla="*/ 208280 h 4938712"/>
              <a:gd name="connsiteX648" fmla="*/ 3665220 w 6230937"/>
              <a:gd name="connsiteY648" fmla="*/ 200978 h 4938712"/>
              <a:gd name="connsiteX649" fmla="*/ 3667442 w 6230937"/>
              <a:gd name="connsiteY649" fmla="*/ 193993 h 4938712"/>
              <a:gd name="connsiteX650" fmla="*/ 3669347 w 6230937"/>
              <a:gd name="connsiteY650" fmla="*/ 187325 h 4938712"/>
              <a:gd name="connsiteX651" fmla="*/ 3671252 w 6230937"/>
              <a:gd name="connsiteY651" fmla="*/ 180658 h 4938712"/>
              <a:gd name="connsiteX652" fmla="*/ 3673792 w 6230937"/>
              <a:gd name="connsiteY652" fmla="*/ 174943 h 4938712"/>
              <a:gd name="connsiteX653" fmla="*/ 3676967 w 6230937"/>
              <a:gd name="connsiteY653" fmla="*/ 168910 h 4938712"/>
              <a:gd name="connsiteX654" fmla="*/ 3680460 w 6230937"/>
              <a:gd name="connsiteY654" fmla="*/ 163513 h 4938712"/>
              <a:gd name="connsiteX655" fmla="*/ 3684905 w 6230937"/>
              <a:gd name="connsiteY655" fmla="*/ 158433 h 4938712"/>
              <a:gd name="connsiteX656" fmla="*/ 3689985 w 6230937"/>
              <a:gd name="connsiteY656" fmla="*/ 153353 h 4938712"/>
              <a:gd name="connsiteX657" fmla="*/ 3695700 w 6230937"/>
              <a:gd name="connsiteY657" fmla="*/ 149225 h 4938712"/>
              <a:gd name="connsiteX658" fmla="*/ 3702367 w 6230937"/>
              <a:gd name="connsiteY658" fmla="*/ 145098 h 4938712"/>
              <a:gd name="connsiteX659" fmla="*/ 3709987 w 6230937"/>
              <a:gd name="connsiteY659" fmla="*/ 141605 h 4938712"/>
              <a:gd name="connsiteX660" fmla="*/ 3719195 w 6230937"/>
              <a:gd name="connsiteY660" fmla="*/ 138748 h 4938712"/>
              <a:gd name="connsiteX661" fmla="*/ 3728720 w 6230937"/>
              <a:gd name="connsiteY661" fmla="*/ 136208 h 4938712"/>
              <a:gd name="connsiteX662" fmla="*/ 3740150 w 6230937"/>
              <a:gd name="connsiteY662" fmla="*/ 134303 h 4938712"/>
              <a:gd name="connsiteX663" fmla="*/ 3752532 w 6230937"/>
              <a:gd name="connsiteY663" fmla="*/ 132715 h 4938712"/>
              <a:gd name="connsiteX664" fmla="*/ 3766185 w 6230937"/>
              <a:gd name="connsiteY664" fmla="*/ 131445 h 4938712"/>
              <a:gd name="connsiteX665" fmla="*/ 3781425 w 6230937"/>
              <a:gd name="connsiteY665" fmla="*/ 131128 h 4938712"/>
              <a:gd name="connsiteX666" fmla="*/ 3798570 w 6230937"/>
              <a:gd name="connsiteY666" fmla="*/ 131128 h 4938712"/>
              <a:gd name="connsiteX667" fmla="*/ 3804920 w 6230937"/>
              <a:gd name="connsiteY667" fmla="*/ 131445 h 4938712"/>
              <a:gd name="connsiteX668" fmla="*/ 3810317 w 6230937"/>
              <a:gd name="connsiteY668" fmla="*/ 132080 h 4938712"/>
              <a:gd name="connsiteX669" fmla="*/ 3814445 w 6230937"/>
              <a:gd name="connsiteY669" fmla="*/ 132398 h 4938712"/>
              <a:gd name="connsiteX670" fmla="*/ 3817937 w 6230937"/>
              <a:gd name="connsiteY670" fmla="*/ 133033 h 4938712"/>
              <a:gd name="connsiteX671" fmla="*/ 3821112 w 6230937"/>
              <a:gd name="connsiteY671" fmla="*/ 133985 h 4938712"/>
              <a:gd name="connsiteX672" fmla="*/ 3823335 w 6230937"/>
              <a:gd name="connsiteY672" fmla="*/ 134620 h 4938712"/>
              <a:gd name="connsiteX673" fmla="*/ 3825557 w 6230937"/>
              <a:gd name="connsiteY673" fmla="*/ 135890 h 4938712"/>
              <a:gd name="connsiteX674" fmla="*/ 3827462 w 6230937"/>
              <a:gd name="connsiteY674" fmla="*/ 137160 h 4938712"/>
              <a:gd name="connsiteX675" fmla="*/ 3830320 w 6230937"/>
              <a:gd name="connsiteY675" fmla="*/ 139065 h 4938712"/>
              <a:gd name="connsiteX676" fmla="*/ 3834765 w 6230937"/>
              <a:gd name="connsiteY676" fmla="*/ 141288 h 4938712"/>
              <a:gd name="connsiteX677" fmla="*/ 3837622 w 6230937"/>
              <a:gd name="connsiteY677" fmla="*/ 142558 h 4938712"/>
              <a:gd name="connsiteX678" fmla="*/ 3840480 w 6230937"/>
              <a:gd name="connsiteY678" fmla="*/ 143510 h 4938712"/>
              <a:gd name="connsiteX679" fmla="*/ 3844925 w 6230937"/>
              <a:gd name="connsiteY679" fmla="*/ 144780 h 4938712"/>
              <a:gd name="connsiteX680" fmla="*/ 3850005 w 6230937"/>
              <a:gd name="connsiteY680" fmla="*/ 146050 h 4938712"/>
              <a:gd name="connsiteX681" fmla="*/ 3852545 w 6230937"/>
              <a:gd name="connsiteY681" fmla="*/ 146368 h 4938712"/>
              <a:gd name="connsiteX682" fmla="*/ 3855085 w 6230937"/>
              <a:gd name="connsiteY682" fmla="*/ 146368 h 4938712"/>
              <a:gd name="connsiteX683" fmla="*/ 3980815 w 6230937"/>
              <a:gd name="connsiteY683" fmla="*/ 184468 h 4938712"/>
              <a:gd name="connsiteX684" fmla="*/ 3995102 w 6230937"/>
              <a:gd name="connsiteY684" fmla="*/ 189865 h 4938712"/>
              <a:gd name="connsiteX685" fmla="*/ 4009707 w 6230937"/>
              <a:gd name="connsiteY685" fmla="*/ 195580 h 4938712"/>
              <a:gd name="connsiteX686" fmla="*/ 4016375 w 6230937"/>
              <a:gd name="connsiteY686" fmla="*/ 198120 h 4938712"/>
              <a:gd name="connsiteX687" fmla="*/ 4022725 w 6230937"/>
              <a:gd name="connsiteY687" fmla="*/ 200660 h 4938712"/>
              <a:gd name="connsiteX688" fmla="*/ 4029392 w 6230937"/>
              <a:gd name="connsiteY688" fmla="*/ 203518 h 4938712"/>
              <a:gd name="connsiteX689" fmla="*/ 4035742 w 6230937"/>
              <a:gd name="connsiteY689" fmla="*/ 206375 h 4938712"/>
              <a:gd name="connsiteX690" fmla="*/ 4041457 w 6230937"/>
              <a:gd name="connsiteY690" fmla="*/ 209868 h 4938712"/>
              <a:gd name="connsiteX691" fmla="*/ 4047490 w 6230937"/>
              <a:gd name="connsiteY691" fmla="*/ 213360 h 4938712"/>
              <a:gd name="connsiteX692" fmla="*/ 4052570 w 6230937"/>
              <a:gd name="connsiteY692" fmla="*/ 217170 h 4938712"/>
              <a:gd name="connsiteX693" fmla="*/ 4057650 w 6230937"/>
              <a:gd name="connsiteY693" fmla="*/ 221615 h 4938712"/>
              <a:gd name="connsiteX694" fmla="*/ 4061777 w 6230937"/>
              <a:gd name="connsiteY694" fmla="*/ 226695 h 4938712"/>
              <a:gd name="connsiteX695" fmla="*/ 4065587 w 6230937"/>
              <a:gd name="connsiteY695" fmla="*/ 232093 h 4938712"/>
              <a:gd name="connsiteX696" fmla="*/ 4067175 w 6230937"/>
              <a:gd name="connsiteY696" fmla="*/ 234633 h 4938712"/>
              <a:gd name="connsiteX697" fmla="*/ 4068762 w 6230937"/>
              <a:gd name="connsiteY697" fmla="*/ 237808 h 4938712"/>
              <a:gd name="connsiteX698" fmla="*/ 4070350 w 6230937"/>
              <a:gd name="connsiteY698" fmla="*/ 241300 h 4938712"/>
              <a:gd name="connsiteX699" fmla="*/ 4071620 w 6230937"/>
              <a:gd name="connsiteY699" fmla="*/ 244475 h 4938712"/>
              <a:gd name="connsiteX700" fmla="*/ 4075430 w 6230937"/>
              <a:gd name="connsiteY700" fmla="*/ 256540 h 4938712"/>
              <a:gd name="connsiteX701" fmla="*/ 4078922 w 6230937"/>
              <a:gd name="connsiteY701" fmla="*/ 267970 h 4938712"/>
              <a:gd name="connsiteX702" fmla="*/ 4082097 w 6230937"/>
              <a:gd name="connsiteY702" fmla="*/ 278765 h 4938712"/>
              <a:gd name="connsiteX703" fmla="*/ 4084320 w 6230937"/>
              <a:gd name="connsiteY703" fmla="*/ 288925 h 4938712"/>
              <a:gd name="connsiteX704" fmla="*/ 4086225 w 6230937"/>
              <a:gd name="connsiteY704" fmla="*/ 299085 h 4938712"/>
              <a:gd name="connsiteX705" fmla="*/ 4087812 w 6230937"/>
              <a:gd name="connsiteY705" fmla="*/ 308293 h 4938712"/>
              <a:gd name="connsiteX706" fmla="*/ 4089082 w 6230937"/>
              <a:gd name="connsiteY706" fmla="*/ 317183 h 4938712"/>
              <a:gd name="connsiteX707" fmla="*/ 4089717 w 6230937"/>
              <a:gd name="connsiteY707" fmla="*/ 325755 h 4938712"/>
              <a:gd name="connsiteX708" fmla="*/ 4090352 w 6230937"/>
              <a:gd name="connsiteY708" fmla="*/ 334328 h 4938712"/>
              <a:gd name="connsiteX709" fmla="*/ 4090352 w 6230937"/>
              <a:gd name="connsiteY709" fmla="*/ 342265 h 4938712"/>
              <a:gd name="connsiteX710" fmla="*/ 4090352 w 6230937"/>
              <a:gd name="connsiteY710" fmla="*/ 349885 h 4938712"/>
              <a:gd name="connsiteX711" fmla="*/ 4089717 w 6230937"/>
              <a:gd name="connsiteY711" fmla="*/ 357823 h 4938712"/>
              <a:gd name="connsiteX712" fmla="*/ 4089082 w 6230937"/>
              <a:gd name="connsiteY712" fmla="*/ 365125 h 4938712"/>
              <a:gd name="connsiteX713" fmla="*/ 4087812 w 6230937"/>
              <a:gd name="connsiteY713" fmla="*/ 372745 h 4938712"/>
              <a:gd name="connsiteX714" fmla="*/ 4087177 w 6230937"/>
              <a:gd name="connsiteY714" fmla="*/ 380048 h 4938712"/>
              <a:gd name="connsiteX715" fmla="*/ 4085590 w 6230937"/>
              <a:gd name="connsiteY715" fmla="*/ 387033 h 4938712"/>
              <a:gd name="connsiteX716" fmla="*/ 4082732 w 6230937"/>
              <a:gd name="connsiteY716" fmla="*/ 401638 h 4938712"/>
              <a:gd name="connsiteX717" fmla="*/ 4079240 w 6230937"/>
              <a:gd name="connsiteY717" fmla="*/ 416560 h 4938712"/>
              <a:gd name="connsiteX718" fmla="*/ 4075747 w 6230937"/>
              <a:gd name="connsiteY718" fmla="*/ 431800 h 4938712"/>
              <a:gd name="connsiteX719" fmla="*/ 4072572 w 6230937"/>
              <a:gd name="connsiteY719" fmla="*/ 447993 h 4938712"/>
              <a:gd name="connsiteX720" fmla="*/ 4069715 w 6230937"/>
              <a:gd name="connsiteY720" fmla="*/ 466090 h 4938712"/>
              <a:gd name="connsiteX721" fmla="*/ 4066857 w 6230937"/>
              <a:gd name="connsiteY721" fmla="*/ 485140 h 4938712"/>
              <a:gd name="connsiteX722" fmla="*/ 4065587 w 6230937"/>
              <a:gd name="connsiteY722" fmla="*/ 495300 h 4938712"/>
              <a:gd name="connsiteX723" fmla="*/ 4064952 w 6230937"/>
              <a:gd name="connsiteY723" fmla="*/ 506095 h 4938712"/>
              <a:gd name="connsiteX724" fmla="*/ 4064000 w 6230937"/>
              <a:gd name="connsiteY724" fmla="*/ 517525 h 4938712"/>
              <a:gd name="connsiteX725" fmla="*/ 4063682 w 6230937"/>
              <a:gd name="connsiteY725" fmla="*/ 529590 h 4938712"/>
              <a:gd name="connsiteX726" fmla="*/ 4071937 w 6230937"/>
              <a:gd name="connsiteY726" fmla="*/ 528003 h 4938712"/>
              <a:gd name="connsiteX727" fmla="*/ 4080827 w 6230937"/>
              <a:gd name="connsiteY727" fmla="*/ 526415 h 4938712"/>
              <a:gd name="connsiteX728" fmla="*/ 4089717 w 6230937"/>
              <a:gd name="connsiteY728" fmla="*/ 525463 h 4938712"/>
              <a:gd name="connsiteX729" fmla="*/ 4099560 w 6230937"/>
              <a:gd name="connsiteY729" fmla="*/ 525145 h 4938712"/>
              <a:gd name="connsiteX730" fmla="*/ 4109402 w 6230937"/>
              <a:gd name="connsiteY730" fmla="*/ 524828 h 4938712"/>
              <a:gd name="connsiteX731" fmla="*/ 4119562 w 6230937"/>
              <a:gd name="connsiteY731" fmla="*/ 525145 h 4938712"/>
              <a:gd name="connsiteX732" fmla="*/ 4129405 w 6230937"/>
              <a:gd name="connsiteY732" fmla="*/ 525463 h 4938712"/>
              <a:gd name="connsiteX733" fmla="*/ 4140200 w 6230937"/>
              <a:gd name="connsiteY733" fmla="*/ 526415 h 4938712"/>
              <a:gd name="connsiteX734" fmla="*/ 4150042 w 6230937"/>
              <a:gd name="connsiteY734" fmla="*/ 527050 h 4938712"/>
              <a:gd name="connsiteX735" fmla="*/ 4160202 w 6230937"/>
              <a:gd name="connsiteY735" fmla="*/ 528638 h 4938712"/>
              <a:gd name="connsiteX736" fmla="*/ 4170362 w 6230937"/>
              <a:gd name="connsiteY736" fmla="*/ 530225 h 4938712"/>
              <a:gd name="connsiteX737" fmla="*/ 4179887 w 6230937"/>
              <a:gd name="connsiteY737" fmla="*/ 531813 h 4938712"/>
              <a:gd name="connsiteX738" fmla="*/ 4189095 w 6230937"/>
              <a:gd name="connsiteY738" fmla="*/ 533718 h 4938712"/>
              <a:gd name="connsiteX739" fmla="*/ 4197985 w 6230937"/>
              <a:gd name="connsiteY739" fmla="*/ 536258 h 4938712"/>
              <a:gd name="connsiteX740" fmla="*/ 4206557 w 6230937"/>
              <a:gd name="connsiteY740" fmla="*/ 538480 h 4938712"/>
              <a:gd name="connsiteX741" fmla="*/ 4214495 w 6230937"/>
              <a:gd name="connsiteY741" fmla="*/ 541020 h 4938712"/>
              <a:gd name="connsiteX742" fmla="*/ 4218305 w 6230937"/>
              <a:gd name="connsiteY742" fmla="*/ 542608 h 4938712"/>
              <a:gd name="connsiteX743" fmla="*/ 4222115 w 6230937"/>
              <a:gd name="connsiteY743" fmla="*/ 544195 h 4938712"/>
              <a:gd name="connsiteX744" fmla="*/ 4245292 w 6230937"/>
              <a:gd name="connsiteY744" fmla="*/ 552768 h 4938712"/>
              <a:gd name="connsiteX745" fmla="*/ 4270057 w 6230937"/>
              <a:gd name="connsiteY745" fmla="*/ 562928 h 4938712"/>
              <a:gd name="connsiteX746" fmla="*/ 4283392 w 6230937"/>
              <a:gd name="connsiteY746" fmla="*/ 568325 h 4938712"/>
              <a:gd name="connsiteX747" fmla="*/ 4296092 w 6230937"/>
              <a:gd name="connsiteY747" fmla="*/ 574358 h 4938712"/>
              <a:gd name="connsiteX748" fmla="*/ 4309110 w 6230937"/>
              <a:gd name="connsiteY748" fmla="*/ 580390 h 4938712"/>
              <a:gd name="connsiteX749" fmla="*/ 4321492 w 6230937"/>
              <a:gd name="connsiteY749" fmla="*/ 587375 h 4938712"/>
              <a:gd name="connsiteX750" fmla="*/ 4333240 w 6230937"/>
              <a:gd name="connsiteY750" fmla="*/ 594360 h 4938712"/>
              <a:gd name="connsiteX751" fmla="*/ 4344670 w 6230937"/>
              <a:gd name="connsiteY751" fmla="*/ 602298 h 4938712"/>
              <a:gd name="connsiteX752" fmla="*/ 4350067 w 6230937"/>
              <a:gd name="connsiteY752" fmla="*/ 606108 h 4938712"/>
              <a:gd name="connsiteX753" fmla="*/ 4355147 w 6230937"/>
              <a:gd name="connsiteY753" fmla="*/ 610235 h 4938712"/>
              <a:gd name="connsiteX754" fmla="*/ 4360227 w 6230937"/>
              <a:gd name="connsiteY754" fmla="*/ 614363 h 4938712"/>
              <a:gd name="connsiteX755" fmla="*/ 4364355 w 6230937"/>
              <a:gd name="connsiteY755" fmla="*/ 618808 h 4938712"/>
              <a:gd name="connsiteX756" fmla="*/ 4368800 w 6230937"/>
              <a:gd name="connsiteY756" fmla="*/ 622935 h 4938712"/>
              <a:gd name="connsiteX757" fmla="*/ 4372610 w 6230937"/>
              <a:gd name="connsiteY757" fmla="*/ 627698 h 4938712"/>
              <a:gd name="connsiteX758" fmla="*/ 4376420 w 6230937"/>
              <a:gd name="connsiteY758" fmla="*/ 632143 h 4938712"/>
              <a:gd name="connsiteX759" fmla="*/ 4379595 w 6230937"/>
              <a:gd name="connsiteY759" fmla="*/ 636905 h 4938712"/>
              <a:gd name="connsiteX760" fmla="*/ 4382770 w 6230937"/>
              <a:gd name="connsiteY760" fmla="*/ 641985 h 4938712"/>
              <a:gd name="connsiteX761" fmla="*/ 4384992 w 6230937"/>
              <a:gd name="connsiteY761" fmla="*/ 647065 h 4938712"/>
              <a:gd name="connsiteX762" fmla="*/ 4386897 w 6230937"/>
              <a:gd name="connsiteY762" fmla="*/ 652145 h 4938712"/>
              <a:gd name="connsiteX763" fmla="*/ 4388485 w 6230937"/>
              <a:gd name="connsiteY763" fmla="*/ 657225 h 4938712"/>
              <a:gd name="connsiteX764" fmla="*/ 4393565 w 6230937"/>
              <a:gd name="connsiteY764" fmla="*/ 653733 h 4938712"/>
              <a:gd name="connsiteX765" fmla="*/ 4398010 w 6230937"/>
              <a:gd name="connsiteY765" fmla="*/ 650240 h 4938712"/>
              <a:gd name="connsiteX766" fmla="*/ 4401820 w 6230937"/>
              <a:gd name="connsiteY766" fmla="*/ 647065 h 4938712"/>
              <a:gd name="connsiteX767" fmla="*/ 4404360 w 6230937"/>
              <a:gd name="connsiteY767" fmla="*/ 644208 h 4938712"/>
              <a:gd name="connsiteX768" fmla="*/ 4406900 w 6230937"/>
              <a:gd name="connsiteY768" fmla="*/ 641668 h 4938712"/>
              <a:gd name="connsiteX769" fmla="*/ 4409122 w 6230937"/>
              <a:gd name="connsiteY769" fmla="*/ 638810 h 4938712"/>
              <a:gd name="connsiteX770" fmla="*/ 4410710 w 6230937"/>
              <a:gd name="connsiteY770" fmla="*/ 636270 h 4938712"/>
              <a:gd name="connsiteX771" fmla="*/ 4411980 w 6230937"/>
              <a:gd name="connsiteY771" fmla="*/ 633095 h 4938712"/>
              <a:gd name="connsiteX772" fmla="*/ 4413885 w 6230937"/>
              <a:gd name="connsiteY772" fmla="*/ 626428 h 4938712"/>
              <a:gd name="connsiteX773" fmla="*/ 4415790 w 6230937"/>
              <a:gd name="connsiteY773" fmla="*/ 618173 h 4938712"/>
              <a:gd name="connsiteX774" fmla="*/ 4418012 w 6230937"/>
              <a:gd name="connsiteY774" fmla="*/ 607378 h 4938712"/>
              <a:gd name="connsiteX775" fmla="*/ 4421505 w 6230937"/>
              <a:gd name="connsiteY775" fmla="*/ 593725 h 4938712"/>
              <a:gd name="connsiteX776" fmla="*/ 4424045 w 6230937"/>
              <a:gd name="connsiteY776" fmla="*/ 584518 h 4938712"/>
              <a:gd name="connsiteX777" fmla="*/ 4426267 w 6230937"/>
              <a:gd name="connsiteY777" fmla="*/ 575945 h 4938712"/>
              <a:gd name="connsiteX778" fmla="*/ 4428172 w 6230937"/>
              <a:gd name="connsiteY778" fmla="*/ 568008 h 4938712"/>
              <a:gd name="connsiteX779" fmla="*/ 4430712 w 6230937"/>
              <a:gd name="connsiteY779" fmla="*/ 560705 h 4938712"/>
              <a:gd name="connsiteX780" fmla="*/ 4432935 w 6230937"/>
              <a:gd name="connsiteY780" fmla="*/ 553403 h 4938712"/>
              <a:gd name="connsiteX781" fmla="*/ 4435792 w 6230937"/>
              <a:gd name="connsiteY781" fmla="*/ 545783 h 4938712"/>
              <a:gd name="connsiteX782" fmla="*/ 4438650 w 6230937"/>
              <a:gd name="connsiteY782" fmla="*/ 538163 h 4938712"/>
              <a:gd name="connsiteX783" fmla="*/ 4442777 w 6230937"/>
              <a:gd name="connsiteY783" fmla="*/ 529590 h 4938712"/>
              <a:gd name="connsiteX784" fmla="*/ 4458335 w 6230937"/>
              <a:gd name="connsiteY784" fmla="*/ 526733 h 4938712"/>
              <a:gd name="connsiteX785" fmla="*/ 4473575 w 6230937"/>
              <a:gd name="connsiteY785" fmla="*/ 524193 h 4938712"/>
              <a:gd name="connsiteX786" fmla="*/ 4488497 w 6230937"/>
              <a:gd name="connsiteY786" fmla="*/ 521970 h 4938712"/>
              <a:gd name="connsiteX787" fmla="*/ 4504055 w 6230937"/>
              <a:gd name="connsiteY787" fmla="*/ 521018 h 4938712"/>
              <a:gd name="connsiteX788" fmla="*/ 4511675 w 6230937"/>
              <a:gd name="connsiteY788" fmla="*/ 520383 h 4938712"/>
              <a:gd name="connsiteX789" fmla="*/ 4519295 w 6230937"/>
              <a:gd name="connsiteY789" fmla="*/ 520383 h 4938712"/>
              <a:gd name="connsiteX790" fmla="*/ 4527232 w 6230937"/>
              <a:gd name="connsiteY790" fmla="*/ 520383 h 4938712"/>
              <a:gd name="connsiteX791" fmla="*/ 4534852 w 6230937"/>
              <a:gd name="connsiteY791" fmla="*/ 521335 h 4938712"/>
              <a:gd name="connsiteX792" fmla="*/ 4542472 w 6230937"/>
              <a:gd name="connsiteY792" fmla="*/ 521653 h 4938712"/>
              <a:gd name="connsiteX793" fmla="*/ 4550092 w 6230937"/>
              <a:gd name="connsiteY793" fmla="*/ 522923 h 4938712"/>
              <a:gd name="connsiteX794" fmla="*/ 4558347 w 6230937"/>
              <a:gd name="connsiteY794" fmla="*/ 524193 h 4938712"/>
              <a:gd name="connsiteX795" fmla="*/ 4565967 w 6230937"/>
              <a:gd name="connsiteY795" fmla="*/ 525463 h 4938712"/>
              <a:gd name="connsiteX796" fmla="*/ 4587557 w 6230937"/>
              <a:gd name="connsiteY796" fmla="*/ 529908 h 4938712"/>
              <a:gd name="connsiteX797" fmla="*/ 4605020 w 6230937"/>
              <a:gd name="connsiteY797" fmla="*/ 532765 h 4938712"/>
              <a:gd name="connsiteX798" fmla="*/ 4619307 w 6230937"/>
              <a:gd name="connsiteY798" fmla="*/ 534670 h 4938712"/>
              <a:gd name="connsiteX799" fmla="*/ 4630737 w 6230937"/>
              <a:gd name="connsiteY799" fmla="*/ 535305 h 4938712"/>
              <a:gd name="connsiteX800" fmla="*/ 4639627 w 6230937"/>
              <a:gd name="connsiteY800" fmla="*/ 535305 h 4938712"/>
              <a:gd name="connsiteX801" fmla="*/ 4647247 w 6230937"/>
              <a:gd name="connsiteY801" fmla="*/ 535305 h 4938712"/>
              <a:gd name="connsiteX802" fmla="*/ 4653597 w 6230937"/>
              <a:gd name="connsiteY802" fmla="*/ 534988 h 4938712"/>
              <a:gd name="connsiteX803" fmla="*/ 4659630 w 6230937"/>
              <a:gd name="connsiteY803" fmla="*/ 535305 h 4938712"/>
              <a:gd name="connsiteX804" fmla="*/ 4662170 w 6230937"/>
              <a:gd name="connsiteY804" fmla="*/ 535623 h 4938712"/>
              <a:gd name="connsiteX805" fmla="*/ 4665345 w 6230937"/>
              <a:gd name="connsiteY805" fmla="*/ 536258 h 4938712"/>
              <a:gd name="connsiteX806" fmla="*/ 4668520 w 6230937"/>
              <a:gd name="connsiteY806" fmla="*/ 536893 h 4938712"/>
              <a:gd name="connsiteX807" fmla="*/ 4671695 w 6230937"/>
              <a:gd name="connsiteY807" fmla="*/ 538163 h 4938712"/>
              <a:gd name="connsiteX808" fmla="*/ 4679315 w 6230937"/>
              <a:gd name="connsiteY808" fmla="*/ 540703 h 4938712"/>
              <a:gd name="connsiteX809" fmla="*/ 4688522 w 6230937"/>
              <a:gd name="connsiteY809" fmla="*/ 545465 h 4938712"/>
              <a:gd name="connsiteX810" fmla="*/ 4699952 w 6230937"/>
              <a:gd name="connsiteY810" fmla="*/ 552133 h 4938712"/>
              <a:gd name="connsiteX811" fmla="*/ 4714557 w 6230937"/>
              <a:gd name="connsiteY811" fmla="*/ 560705 h 4938712"/>
              <a:gd name="connsiteX812" fmla="*/ 4732337 w 6230937"/>
              <a:gd name="connsiteY812" fmla="*/ 571500 h 4938712"/>
              <a:gd name="connsiteX813" fmla="*/ 4754245 w 6230937"/>
              <a:gd name="connsiteY813" fmla="*/ 585470 h 4938712"/>
              <a:gd name="connsiteX814" fmla="*/ 4832350 w 6230937"/>
              <a:gd name="connsiteY814" fmla="*/ 636588 h 4938712"/>
              <a:gd name="connsiteX815" fmla="*/ 4842510 w 6230937"/>
              <a:gd name="connsiteY815" fmla="*/ 644208 h 4938712"/>
              <a:gd name="connsiteX816" fmla="*/ 4846002 w 6230937"/>
              <a:gd name="connsiteY816" fmla="*/ 647383 h 4938712"/>
              <a:gd name="connsiteX817" fmla="*/ 4847907 w 6230937"/>
              <a:gd name="connsiteY817" fmla="*/ 650875 h 4938712"/>
              <a:gd name="connsiteX818" fmla="*/ 4853622 w 6230937"/>
              <a:gd name="connsiteY818" fmla="*/ 658813 h 4938712"/>
              <a:gd name="connsiteX819" fmla="*/ 4865052 w 6230937"/>
              <a:gd name="connsiteY819" fmla="*/ 679450 h 4938712"/>
              <a:gd name="connsiteX820" fmla="*/ 4868545 w 6230937"/>
              <a:gd name="connsiteY820" fmla="*/ 666433 h 4938712"/>
              <a:gd name="connsiteX821" fmla="*/ 4872355 w 6230937"/>
              <a:gd name="connsiteY821" fmla="*/ 654368 h 4938712"/>
              <a:gd name="connsiteX822" fmla="*/ 4876165 w 6230937"/>
              <a:gd name="connsiteY822" fmla="*/ 642303 h 4938712"/>
              <a:gd name="connsiteX823" fmla="*/ 4879975 w 6230937"/>
              <a:gd name="connsiteY823" fmla="*/ 630873 h 4938712"/>
              <a:gd name="connsiteX824" fmla="*/ 4883785 w 6230937"/>
              <a:gd name="connsiteY824" fmla="*/ 618808 h 4938712"/>
              <a:gd name="connsiteX825" fmla="*/ 4887277 w 6230937"/>
              <a:gd name="connsiteY825" fmla="*/ 606108 h 4938712"/>
              <a:gd name="connsiteX826" fmla="*/ 4890770 w 6230937"/>
              <a:gd name="connsiteY826" fmla="*/ 593090 h 4938712"/>
              <a:gd name="connsiteX827" fmla="*/ 4893627 w 6230937"/>
              <a:gd name="connsiteY827" fmla="*/ 578485 h 4938712"/>
              <a:gd name="connsiteX828" fmla="*/ 4895532 w 6230937"/>
              <a:gd name="connsiteY828" fmla="*/ 566103 h 4938712"/>
              <a:gd name="connsiteX829" fmla="*/ 4896802 w 6230937"/>
              <a:gd name="connsiteY829" fmla="*/ 553403 h 4938712"/>
              <a:gd name="connsiteX830" fmla="*/ 4897437 w 6230937"/>
              <a:gd name="connsiteY830" fmla="*/ 541020 h 4938712"/>
              <a:gd name="connsiteX831" fmla="*/ 4897755 w 6230937"/>
              <a:gd name="connsiteY831" fmla="*/ 529590 h 4938712"/>
              <a:gd name="connsiteX832" fmla="*/ 4898390 w 6230937"/>
              <a:gd name="connsiteY832" fmla="*/ 518160 h 4938712"/>
              <a:gd name="connsiteX833" fmla="*/ 4899025 w 6230937"/>
              <a:gd name="connsiteY833" fmla="*/ 507683 h 4938712"/>
              <a:gd name="connsiteX834" fmla="*/ 4899977 w 6230937"/>
              <a:gd name="connsiteY834" fmla="*/ 497840 h 4938712"/>
              <a:gd name="connsiteX835" fmla="*/ 4901565 w 6230937"/>
              <a:gd name="connsiteY835" fmla="*/ 488950 h 4938712"/>
              <a:gd name="connsiteX836" fmla="*/ 4902517 w 6230937"/>
              <a:gd name="connsiteY836" fmla="*/ 484823 h 4938712"/>
              <a:gd name="connsiteX837" fmla="*/ 4903787 w 6230937"/>
              <a:gd name="connsiteY837" fmla="*/ 481330 h 4938712"/>
              <a:gd name="connsiteX838" fmla="*/ 4905375 w 6230937"/>
              <a:gd name="connsiteY838" fmla="*/ 477203 h 4938712"/>
              <a:gd name="connsiteX839" fmla="*/ 4907280 w 6230937"/>
              <a:gd name="connsiteY839" fmla="*/ 474345 h 4938712"/>
              <a:gd name="connsiteX840" fmla="*/ 4909502 w 6230937"/>
              <a:gd name="connsiteY840" fmla="*/ 471488 h 4938712"/>
              <a:gd name="connsiteX841" fmla="*/ 4912042 w 6230937"/>
              <a:gd name="connsiteY841" fmla="*/ 468630 h 4938712"/>
              <a:gd name="connsiteX842" fmla="*/ 4914582 w 6230937"/>
              <a:gd name="connsiteY842" fmla="*/ 466408 h 4938712"/>
              <a:gd name="connsiteX843" fmla="*/ 4918075 w 6230937"/>
              <a:gd name="connsiteY843" fmla="*/ 464503 h 4938712"/>
              <a:gd name="connsiteX844" fmla="*/ 4921567 w 6230937"/>
              <a:gd name="connsiteY844" fmla="*/ 462915 h 4938712"/>
              <a:gd name="connsiteX845" fmla="*/ 4925695 w 6230937"/>
              <a:gd name="connsiteY845" fmla="*/ 461645 h 4938712"/>
              <a:gd name="connsiteX846" fmla="*/ 4930140 w 6230937"/>
              <a:gd name="connsiteY846" fmla="*/ 461010 h 4938712"/>
              <a:gd name="connsiteX847" fmla="*/ 4935220 w 6230937"/>
              <a:gd name="connsiteY847" fmla="*/ 460693 h 4938712"/>
              <a:gd name="connsiteX848" fmla="*/ 4940617 w 6230937"/>
              <a:gd name="connsiteY848" fmla="*/ 460693 h 4938712"/>
              <a:gd name="connsiteX849" fmla="*/ 4946967 w 6230937"/>
              <a:gd name="connsiteY849" fmla="*/ 461010 h 4938712"/>
              <a:gd name="connsiteX850" fmla="*/ 4953635 w 6230937"/>
              <a:gd name="connsiteY850" fmla="*/ 461645 h 4938712"/>
              <a:gd name="connsiteX851" fmla="*/ 4960937 w 6230937"/>
              <a:gd name="connsiteY851" fmla="*/ 463233 h 4938712"/>
              <a:gd name="connsiteX852" fmla="*/ 4988242 w 6230937"/>
              <a:gd name="connsiteY852" fmla="*/ 467995 h 4938712"/>
              <a:gd name="connsiteX853" fmla="*/ 4993005 w 6230937"/>
              <a:gd name="connsiteY853" fmla="*/ 467995 h 4938712"/>
              <a:gd name="connsiteX854" fmla="*/ 4999672 w 6230937"/>
              <a:gd name="connsiteY854" fmla="*/ 468313 h 4938712"/>
              <a:gd name="connsiteX855" fmla="*/ 5007292 w 6230937"/>
              <a:gd name="connsiteY855" fmla="*/ 468630 h 4938712"/>
              <a:gd name="connsiteX856" fmla="*/ 5013960 w 6230937"/>
              <a:gd name="connsiteY856" fmla="*/ 469265 h 4938712"/>
              <a:gd name="connsiteX857" fmla="*/ 5023167 w 6230937"/>
              <a:gd name="connsiteY857" fmla="*/ 469900 h 4938712"/>
              <a:gd name="connsiteX858" fmla="*/ 5033010 w 6230937"/>
              <a:gd name="connsiteY858" fmla="*/ 469900 h 4938712"/>
              <a:gd name="connsiteX859" fmla="*/ 5042852 w 6230937"/>
              <a:gd name="connsiteY859" fmla="*/ 469583 h 4938712"/>
              <a:gd name="connsiteX860" fmla="*/ 5053012 w 6230937"/>
              <a:gd name="connsiteY860" fmla="*/ 469583 h 4938712"/>
              <a:gd name="connsiteX861" fmla="*/ 5073015 w 6230937"/>
              <a:gd name="connsiteY861" fmla="*/ 468313 h 4938712"/>
              <a:gd name="connsiteX862" fmla="*/ 5093335 w 6230937"/>
              <a:gd name="connsiteY862" fmla="*/ 467995 h 4938712"/>
              <a:gd name="connsiteX863" fmla="*/ 5103495 w 6230937"/>
              <a:gd name="connsiteY863" fmla="*/ 467995 h 4938712"/>
              <a:gd name="connsiteX864" fmla="*/ 5113337 w 6230937"/>
              <a:gd name="connsiteY864" fmla="*/ 468630 h 4938712"/>
              <a:gd name="connsiteX865" fmla="*/ 5123497 w 6230937"/>
              <a:gd name="connsiteY865" fmla="*/ 469900 h 4938712"/>
              <a:gd name="connsiteX866" fmla="*/ 5132705 w 6230937"/>
              <a:gd name="connsiteY866" fmla="*/ 471488 h 4938712"/>
              <a:gd name="connsiteX867" fmla="*/ 5137785 w 6230937"/>
              <a:gd name="connsiteY867" fmla="*/ 472758 h 4938712"/>
              <a:gd name="connsiteX868" fmla="*/ 5142547 w 6230937"/>
              <a:gd name="connsiteY868" fmla="*/ 473710 h 4938712"/>
              <a:gd name="connsiteX869" fmla="*/ 5146675 w 6230937"/>
              <a:gd name="connsiteY869" fmla="*/ 475298 h 4938712"/>
              <a:gd name="connsiteX870" fmla="*/ 5151437 w 6230937"/>
              <a:gd name="connsiteY870" fmla="*/ 476885 h 4938712"/>
              <a:gd name="connsiteX871" fmla="*/ 5155565 w 6230937"/>
              <a:gd name="connsiteY871" fmla="*/ 478790 h 4938712"/>
              <a:gd name="connsiteX872" fmla="*/ 5160327 w 6230937"/>
              <a:gd name="connsiteY872" fmla="*/ 481330 h 4938712"/>
              <a:gd name="connsiteX873" fmla="*/ 5164137 w 6230937"/>
              <a:gd name="connsiteY873" fmla="*/ 483553 h 4938712"/>
              <a:gd name="connsiteX874" fmla="*/ 5168582 w 6230937"/>
              <a:gd name="connsiteY874" fmla="*/ 486410 h 4938712"/>
              <a:gd name="connsiteX875" fmla="*/ 5260975 w 6230937"/>
              <a:gd name="connsiteY875" fmla="*/ 534988 h 4938712"/>
              <a:gd name="connsiteX876" fmla="*/ 5267007 w 6230937"/>
              <a:gd name="connsiteY876" fmla="*/ 538163 h 4938712"/>
              <a:gd name="connsiteX877" fmla="*/ 5272087 w 6230937"/>
              <a:gd name="connsiteY877" fmla="*/ 541655 h 4938712"/>
              <a:gd name="connsiteX878" fmla="*/ 5276850 w 6230937"/>
              <a:gd name="connsiteY878" fmla="*/ 544830 h 4938712"/>
              <a:gd name="connsiteX879" fmla="*/ 5280660 w 6230937"/>
              <a:gd name="connsiteY879" fmla="*/ 547370 h 4938712"/>
              <a:gd name="connsiteX880" fmla="*/ 5288597 w 6230937"/>
              <a:gd name="connsiteY880" fmla="*/ 554038 h 4938712"/>
              <a:gd name="connsiteX881" fmla="*/ 5298122 w 6230937"/>
              <a:gd name="connsiteY881" fmla="*/ 561340 h 4938712"/>
              <a:gd name="connsiteX882" fmla="*/ 5306695 w 6230937"/>
              <a:gd name="connsiteY882" fmla="*/ 771208 h 4938712"/>
              <a:gd name="connsiteX883" fmla="*/ 5304790 w 6230937"/>
              <a:gd name="connsiteY883" fmla="*/ 791845 h 4938712"/>
              <a:gd name="connsiteX884" fmla="*/ 5303837 w 6230937"/>
              <a:gd name="connsiteY884" fmla="*/ 812800 h 4938712"/>
              <a:gd name="connsiteX885" fmla="*/ 5302567 w 6230937"/>
              <a:gd name="connsiteY885" fmla="*/ 834708 h 4938712"/>
              <a:gd name="connsiteX886" fmla="*/ 5302250 w 6230937"/>
              <a:gd name="connsiteY886" fmla="*/ 857250 h 4938712"/>
              <a:gd name="connsiteX887" fmla="*/ 5301615 w 6230937"/>
              <a:gd name="connsiteY887" fmla="*/ 880428 h 4938712"/>
              <a:gd name="connsiteX888" fmla="*/ 5301615 w 6230937"/>
              <a:gd name="connsiteY888" fmla="*/ 903605 h 4938712"/>
              <a:gd name="connsiteX889" fmla="*/ 5301615 w 6230937"/>
              <a:gd name="connsiteY889" fmla="*/ 927100 h 4938712"/>
              <a:gd name="connsiteX890" fmla="*/ 5301615 w 6230937"/>
              <a:gd name="connsiteY890" fmla="*/ 950913 h 4938712"/>
              <a:gd name="connsiteX891" fmla="*/ 5301615 w 6230937"/>
              <a:gd name="connsiteY891" fmla="*/ 974408 h 4938712"/>
              <a:gd name="connsiteX892" fmla="*/ 5301297 w 6230937"/>
              <a:gd name="connsiteY892" fmla="*/ 998220 h 4938712"/>
              <a:gd name="connsiteX893" fmla="*/ 5300980 w 6230937"/>
              <a:gd name="connsiteY893" fmla="*/ 1021715 h 4938712"/>
              <a:gd name="connsiteX894" fmla="*/ 5300345 w 6230937"/>
              <a:gd name="connsiteY894" fmla="*/ 1044575 h 4938712"/>
              <a:gd name="connsiteX895" fmla="*/ 5299075 w 6230937"/>
              <a:gd name="connsiteY895" fmla="*/ 1067117 h 4938712"/>
              <a:gd name="connsiteX896" fmla="*/ 5297487 w 6230937"/>
              <a:gd name="connsiteY896" fmla="*/ 1089342 h 4938712"/>
              <a:gd name="connsiteX897" fmla="*/ 5295582 w 6230937"/>
              <a:gd name="connsiteY897" fmla="*/ 1110615 h 4938712"/>
              <a:gd name="connsiteX898" fmla="*/ 5292725 w 6230937"/>
              <a:gd name="connsiteY898" fmla="*/ 1131252 h 4938712"/>
              <a:gd name="connsiteX899" fmla="*/ 5289232 w 6230937"/>
              <a:gd name="connsiteY899" fmla="*/ 1154748 h 4938712"/>
              <a:gd name="connsiteX900" fmla="*/ 5286692 w 6230937"/>
              <a:gd name="connsiteY900" fmla="*/ 1178560 h 4938712"/>
              <a:gd name="connsiteX901" fmla="*/ 5283835 w 6230937"/>
              <a:gd name="connsiteY901" fmla="*/ 1202373 h 4938712"/>
              <a:gd name="connsiteX902" fmla="*/ 5281612 w 6230937"/>
              <a:gd name="connsiteY902" fmla="*/ 1225868 h 4938712"/>
              <a:gd name="connsiteX903" fmla="*/ 5279707 w 6230937"/>
              <a:gd name="connsiteY903" fmla="*/ 1249998 h 4938712"/>
              <a:gd name="connsiteX904" fmla="*/ 5277485 w 6230937"/>
              <a:gd name="connsiteY904" fmla="*/ 1274445 h 4938712"/>
              <a:gd name="connsiteX905" fmla="*/ 5275897 w 6230937"/>
              <a:gd name="connsiteY905" fmla="*/ 1298575 h 4938712"/>
              <a:gd name="connsiteX906" fmla="*/ 5274627 w 6230937"/>
              <a:gd name="connsiteY906" fmla="*/ 1322705 h 4938712"/>
              <a:gd name="connsiteX907" fmla="*/ 5273040 w 6230937"/>
              <a:gd name="connsiteY907" fmla="*/ 1347153 h 4938712"/>
              <a:gd name="connsiteX908" fmla="*/ 5271452 w 6230937"/>
              <a:gd name="connsiteY908" fmla="*/ 1371283 h 4938712"/>
              <a:gd name="connsiteX909" fmla="*/ 5270182 w 6230937"/>
              <a:gd name="connsiteY909" fmla="*/ 1395730 h 4938712"/>
              <a:gd name="connsiteX910" fmla="*/ 5268595 w 6230937"/>
              <a:gd name="connsiteY910" fmla="*/ 1419860 h 4938712"/>
              <a:gd name="connsiteX911" fmla="*/ 5267007 w 6230937"/>
              <a:gd name="connsiteY911" fmla="*/ 1443990 h 4938712"/>
              <a:gd name="connsiteX912" fmla="*/ 5265420 w 6230937"/>
              <a:gd name="connsiteY912" fmla="*/ 1468120 h 4938712"/>
              <a:gd name="connsiteX913" fmla="*/ 5263515 w 6230937"/>
              <a:gd name="connsiteY913" fmla="*/ 1492250 h 4938712"/>
              <a:gd name="connsiteX914" fmla="*/ 5261292 w 6230937"/>
              <a:gd name="connsiteY914" fmla="*/ 1516380 h 4938712"/>
              <a:gd name="connsiteX915" fmla="*/ 5266372 w 6230937"/>
              <a:gd name="connsiteY915" fmla="*/ 1659890 h 4938712"/>
              <a:gd name="connsiteX916" fmla="*/ 5272087 w 6230937"/>
              <a:gd name="connsiteY916" fmla="*/ 1655763 h 4938712"/>
              <a:gd name="connsiteX917" fmla="*/ 5276850 w 6230937"/>
              <a:gd name="connsiteY917" fmla="*/ 1652270 h 4938712"/>
              <a:gd name="connsiteX918" fmla="*/ 5280660 w 6230937"/>
              <a:gd name="connsiteY918" fmla="*/ 1649730 h 4938712"/>
              <a:gd name="connsiteX919" fmla="*/ 5283517 w 6230937"/>
              <a:gd name="connsiteY919" fmla="*/ 1647190 h 4938712"/>
              <a:gd name="connsiteX920" fmla="*/ 5286692 w 6230937"/>
              <a:gd name="connsiteY920" fmla="*/ 1643698 h 4938712"/>
              <a:gd name="connsiteX921" fmla="*/ 5288915 w 6230937"/>
              <a:gd name="connsiteY921" fmla="*/ 1641793 h 4938712"/>
              <a:gd name="connsiteX922" fmla="*/ 5290502 w 6230937"/>
              <a:gd name="connsiteY922" fmla="*/ 1641158 h 4938712"/>
              <a:gd name="connsiteX923" fmla="*/ 5292090 w 6230937"/>
              <a:gd name="connsiteY923" fmla="*/ 1640523 h 4938712"/>
              <a:gd name="connsiteX924" fmla="*/ 5293995 w 6230937"/>
              <a:gd name="connsiteY924" fmla="*/ 1640205 h 4938712"/>
              <a:gd name="connsiteX925" fmla="*/ 5296535 w 6230937"/>
              <a:gd name="connsiteY925" fmla="*/ 1639888 h 4938712"/>
              <a:gd name="connsiteX926" fmla="*/ 5305742 w 6230937"/>
              <a:gd name="connsiteY926" fmla="*/ 1639570 h 4938712"/>
              <a:gd name="connsiteX927" fmla="*/ 5320030 w 6230937"/>
              <a:gd name="connsiteY927" fmla="*/ 1638300 h 4938712"/>
              <a:gd name="connsiteX928" fmla="*/ 5316220 w 6230937"/>
              <a:gd name="connsiteY928" fmla="*/ 1636395 h 4938712"/>
              <a:gd name="connsiteX929" fmla="*/ 5313045 w 6230937"/>
              <a:gd name="connsiteY929" fmla="*/ 1634490 h 4938712"/>
              <a:gd name="connsiteX930" fmla="*/ 5287645 w 6230937"/>
              <a:gd name="connsiteY930" fmla="*/ 1606550 h 4938712"/>
              <a:gd name="connsiteX931" fmla="*/ 5310822 w 6230937"/>
              <a:gd name="connsiteY931" fmla="*/ 1529398 h 4938712"/>
              <a:gd name="connsiteX932" fmla="*/ 5309870 w 6230937"/>
              <a:gd name="connsiteY932" fmla="*/ 1526223 h 4938712"/>
              <a:gd name="connsiteX933" fmla="*/ 5308282 w 6230937"/>
              <a:gd name="connsiteY933" fmla="*/ 1523365 h 4938712"/>
              <a:gd name="connsiteX934" fmla="*/ 5306695 w 6230937"/>
              <a:gd name="connsiteY934" fmla="*/ 1521143 h 4938712"/>
              <a:gd name="connsiteX935" fmla="*/ 5305107 w 6230937"/>
              <a:gd name="connsiteY935" fmla="*/ 1519238 h 4938712"/>
              <a:gd name="connsiteX936" fmla="*/ 5303202 w 6230937"/>
              <a:gd name="connsiteY936" fmla="*/ 1517650 h 4938712"/>
              <a:gd name="connsiteX937" fmla="*/ 5302250 w 6230937"/>
              <a:gd name="connsiteY937" fmla="*/ 1516063 h 4938712"/>
              <a:gd name="connsiteX938" fmla="*/ 5301297 w 6230937"/>
              <a:gd name="connsiteY938" fmla="*/ 1514158 h 4938712"/>
              <a:gd name="connsiteX939" fmla="*/ 5300980 w 6230937"/>
              <a:gd name="connsiteY939" fmla="*/ 1512253 h 4938712"/>
              <a:gd name="connsiteX940" fmla="*/ 5301297 w 6230937"/>
              <a:gd name="connsiteY940" fmla="*/ 1511300 h 4938712"/>
              <a:gd name="connsiteX941" fmla="*/ 5302250 w 6230937"/>
              <a:gd name="connsiteY941" fmla="*/ 1510348 h 4938712"/>
              <a:gd name="connsiteX942" fmla="*/ 5302885 w 6230937"/>
              <a:gd name="connsiteY942" fmla="*/ 1509078 h 4938712"/>
              <a:gd name="connsiteX943" fmla="*/ 5304155 w 6230937"/>
              <a:gd name="connsiteY943" fmla="*/ 1507490 h 4938712"/>
              <a:gd name="connsiteX944" fmla="*/ 5307647 w 6230937"/>
              <a:gd name="connsiteY944" fmla="*/ 1504315 h 4938712"/>
              <a:gd name="connsiteX945" fmla="*/ 5312727 w 6230937"/>
              <a:gd name="connsiteY945" fmla="*/ 1500823 h 4938712"/>
              <a:gd name="connsiteX946" fmla="*/ 5319395 w 6230937"/>
              <a:gd name="connsiteY946" fmla="*/ 1496695 h 4938712"/>
              <a:gd name="connsiteX947" fmla="*/ 5328285 w 6230937"/>
              <a:gd name="connsiteY947" fmla="*/ 1491615 h 4938712"/>
              <a:gd name="connsiteX948" fmla="*/ 5339397 w 6230937"/>
              <a:gd name="connsiteY948" fmla="*/ 1485265 h 4938712"/>
              <a:gd name="connsiteX949" fmla="*/ 5353050 w 6230937"/>
              <a:gd name="connsiteY949" fmla="*/ 1478280 h 4938712"/>
              <a:gd name="connsiteX950" fmla="*/ 5340985 w 6230937"/>
              <a:gd name="connsiteY950" fmla="*/ 1471295 h 4938712"/>
              <a:gd name="connsiteX951" fmla="*/ 5332095 w 6230937"/>
              <a:gd name="connsiteY951" fmla="*/ 1465898 h 4938712"/>
              <a:gd name="connsiteX952" fmla="*/ 5330190 w 6230937"/>
              <a:gd name="connsiteY952" fmla="*/ 1464628 h 4938712"/>
              <a:gd name="connsiteX953" fmla="*/ 5328602 w 6230937"/>
              <a:gd name="connsiteY953" fmla="*/ 1462723 h 4938712"/>
              <a:gd name="connsiteX954" fmla="*/ 5327332 w 6230937"/>
              <a:gd name="connsiteY954" fmla="*/ 1460818 h 4938712"/>
              <a:gd name="connsiteX955" fmla="*/ 5325745 w 6230937"/>
              <a:gd name="connsiteY955" fmla="*/ 1458595 h 4938712"/>
              <a:gd name="connsiteX956" fmla="*/ 5324792 w 6230937"/>
              <a:gd name="connsiteY956" fmla="*/ 1455738 h 4938712"/>
              <a:gd name="connsiteX957" fmla="*/ 5323840 w 6230937"/>
              <a:gd name="connsiteY957" fmla="*/ 1452563 h 4938712"/>
              <a:gd name="connsiteX958" fmla="*/ 5322887 w 6230937"/>
              <a:gd name="connsiteY958" fmla="*/ 1449070 h 4938712"/>
              <a:gd name="connsiteX959" fmla="*/ 5321935 w 6230937"/>
              <a:gd name="connsiteY959" fmla="*/ 1444943 h 4938712"/>
              <a:gd name="connsiteX960" fmla="*/ 5320982 w 6230937"/>
              <a:gd name="connsiteY960" fmla="*/ 1436688 h 4938712"/>
              <a:gd name="connsiteX961" fmla="*/ 5320347 w 6230937"/>
              <a:gd name="connsiteY961" fmla="*/ 1429703 h 4938712"/>
              <a:gd name="connsiteX962" fmla="*/ 5320347 w 6230937"/>
              <a:gd name="connsiteY962" fmla="*/ 1424305 h 4938712"/>
              <a:gd name="connsiteX963" fmla="*/ 5321300 w 6230937"/>
              <a:gd name="connsiteY963" fmla="*/ 1419860 h 4938712"/>
              <a:gd name="connsiteX964" fmla="*/ 5321935 w 6230937"/>
              <a:gd name="connsiteY964" fmla="*/ 1416368 h 4938712"/>
              <a:gd name="connsiteX965" fmla="*/ 5323522 w 6230937"/>
              <a:gd name="connsiteY965" fmla="*/ 1413828 h 4938712"/>
              <a:gd name="connsiteX966" fmla="*/ 5325427 w 6230937"/>
              <a:gd name="connsiteY966" fmla="*/ 1411288 h 4938712"/>
              <a:gd name="connsiteX967" fmla="*/ 5327015 w 6230937"/>
              <a:gd name="connsiteY967" fmla="*/ 1409700 h 4938712"/>
              <a:gd name="connsiteX968" fmla="*/ 5328920 w 6230937"/>
              <a:gd name="connsiteY968" fmla="*/ 1408113 h 4938712"/>
              <a:gd name="connsiteX969" fmla="*/ 5330825 w 6230937"/>
              <a:gd name="connsiteY969" fmla="*/ 1406208 h 4938712"/>
              <a:gd name="connsiteX970" fmla="*/ 5332412 w 6230937"/>
              <a:gd name="connsiteY970" fmla="*/ 1404620 h 4938712"/>
              <a:gd name="connsiteX971" fmla="*/ 5334000 w 6230937"/>
              <a:gd name="connsiteY971" fmla="*/ 1402398 h 4938712"/>
              <a:gd name="connsiteX972" fmla="*/ 5335270 w 6230937"/>
              <a:gd name="connsiteY972" fmla="*/ 1399540 h 4938712"/>
              <a:gd name="connsiteX973" fmla="*/ 5335905 w 6230937"/>
              <a:gd name="connsiteY973" fmla="*/ 1395730 h 4938712"/>
              <a:gd name="connsiteX974" fmla="*/ 5336540 w 6230937"/>
              <a:gd name="connsiteY974" fmla="*/ 1391603 h 4938712"/>
              <a:gd name="connsiteX975" fmla="*/ 5335905 w 6230937"/>
              <a:gd name="connsiteY975" fmla="*/ 1385570 h 4938712"/>
              <a:gd name="connsiteX976" fmla="*/ 5335270 w 6230937"/>
              <a:gd name="connsiteY976" fmla="*/ 1383348 h 4938712"/>
              <a:gd name="connsiteX977" fmla="*/ 5334317 w 6230937"/>
              <a:gd name="connsiteY977" fmla="*/ 1381125 h 4938712"/>
              <a:gd name="connsiteX978" fmla="*/ 5333365 w 6230937"/>
              <a:gd name="connsiteY978" fmla="*/ 1378268 h 4938712"/>
              <a:gd name="connsiteX979" fmla="*/ 5332095 w 6230937"/>
              <a:gd name="connsiteY979" fmla="*/ 1376045 h 4938712"/>
              <a:gd name="connsiteX980" fmla="*/ 5330825 w 6230937"/>
              <a:gd name="connsiteY980" fmla="*/ 1373188 h 4938712"/>
              <a:gd name="connsiteX981" fmla="*/ 5329872 w 6230937"/>
              <a:gd name="connsiteY981" fmla="*/ 1370330 h 4938712"/>
              <a:gd name="connsiteX982" fmla="*/ 5327967 w 6230937"/>
              <a:gd name="connsiteY982" fmla="*/ 1362710 h 4938712"/>
              <a:gd name="connsiteX983" fmla="*/ 5326380 w 6230937"/>
              <a:gd name="connsiteY983" fmla="*/ 1352550 h 4938712"/>
              <a:gd name="connsiteX984" fmla="*/ 5324792 w 6230937"/>
              <a:gd name="connsiteY984" fmla="*/ 1340803 h 4938712"/>
              <a:gd name="connsiteX985" fmla="*/ 5323522 w 6230937"/>
              <a:gd name="connsiteY985" fmla="*/ 1328420 h 4938712"/>
              <a:gd name="connsiteX986" fmla="*/ 5323522 w 6230937"/>
              <a:gd name="connsiteY986" fmla="*/ 1321753 h 4938712"/>
              <a:gd name="connsiteX987" fmla="*/ 5323522 w 6230937"/>
              <a:gd name="connsiteY987" fmla="*/ 1315720 h 4938712"/>
              <a:gd name="connsiteX988" fmla="*/ 5323522 w 6230937"/>
              <a:gd name="connsiteY988" fmla="*/ 1309370 h 4938712"/>
              <a:gd name="connsiteX989" fmla="*/ 5323840 w 6230937"/>
              <a:gd name="connsiteY989" fmla="*/ 1303020 h 4938712"/>
              <a:gd name="connsiteX990" fmla="*/ 5324792 w 6230937"/>
              <a:gd name="connsiteY990" fmla="*/ 1297623 h 4938712"/>
              <a:gd name="connsiteX991" fmla="*/ 5325427 w 6230937"/>
              <a:gd name="connsiteY991" fmla="*/ 1292225 h 4938712"/>
              <a:gd name="connsiteX992" fmla="*/ 5326697 w 6230937"/>
              <a:gd name="connsiteY992" fmla="*/ 1287145 h 4938712"/>
              <a:gd name="connsiteX993" fmla="*/ 5328285 w 6230937"/>
              <a:gd name="connsiteY993" fmla="*/ 1282700 h 4938712"/>
              <a:gd name="connsiteX994" fmla="*/ 5332095 w 6230937"/>
              <a:gd name="connsiteY994" fmla="*/ 1273493 h 4938712"/>
              <a:gd name="connsiteX995" fmla="*/ 5334317 w 6230937"/>
              <a:gd name="connsiteY995" fmla="*/ 1268730 h 4938712"/>
              <a:gd name="connsiteX996" fmla="*/ 5334952 w 6230937"/>
              <a:gd name="connsiteY996" fmla="*/ 1267143 h 4938712"/>
              <a:gd name="connsiteX997" fmla="*/ 5335587 w 6230937"/>
              <a:gd name="connsiteY997" fmla="*/ 1266508 h 4938712"/>
              <a:gd name="connsiteX998" fmla="*/ 5335905 w 6230937"/>
              <a:gd name="connsiteY998" fmla="*/ 1266190 h 4938712"/>
              <a:gd name="connsiteX999" fmla="*/ 5336540 w 6230937"/>
              <a:gd name="connsiteY999" fmla="*/ 1265873 h 4938712"/>
              <a:gd name="connsiteX1000" fmla="*/ 5338762 w 6230937"/>
              <a:gd name="connsiteY1000" fmla="*/ 1265238 h 4938712"/>
              <a:gd name="connsiteX1001" fmla="*/ 5342572 w 6230937"/>
              <a:gd name="connsiteY1001" fmla="*/ 1263333 h 4938712"/>
              <a:gd name="connsiteX1002" fmla="*/ 5345430 w 6230937"/>
              <a:gd name="connsiteY1002" fmla="*/ 1261745 h 4938712"/>
              <a:gd name="connsiteX1003" fmla="*/ 5349240 w 6230937"/>
              <a:gd name="connsiteY1003" fmla="*/ 1259205 h 4938712"/>
              <a:gd name="connsiteX1004" fmla="*/ 5354002 w 6230937"/>
              <a:gd name="connsiteY1004" fmla="*/ 1255713 h 4938712"/>
              <a:gd name="connsiteX1005" fmla="*/ 5359717 w 6230937"/>
              <a:gd name="connsiteY1005" fmla="*/ 1250633 h 4938712"/>
              <a:gd name="connsiteX1006" fmla="*/ 5364162 w 6230937"/>
              <a:gd name="connsiteY1006" fmla="*/ 1246505 h 4938712"/>
              <a:gd name="connsiteX1007" fmla="*/ 5367655 w 6230937"/>
              <a:gd name="connsiteY1007" fmla="*/ 1242695 h 4938712"/>
              <a:gd name="connsiteX1008" fmla="*/ 5370195 w 6230937"/>
              <a:gd name="connsiteY1008" fmla="*/ 1238885 h 4938712"/>
              <a:gd name="connsiteX1009" fmla="*/ 5372735 w 6230937"/>
              <a:gd name="connsiteY1009" fmla="*/ 1235393 h 4938712"/>
              <a:gd name="connsiteX1010" fmla="*/ 5376227 w 6230937"/>
              <a:gd name="connsiteY1010" fmla="*/ 1227455 h 4938712"/>
              <a:gd name="connsiteX1011" fmla="*/ 5378767 w 6230937"/>
              <a:gd name="connsiteY1011" fmla="*/ 1220153 h 4938712"/>
              <a:gd name="connsiteX1012" fmla="*/ 5381625 w 6230937"/>
              <a:gd name="connsiteY1012" fmla="*/ 1212850 h 4938712"/>
              <a:gd name="connsiteX1013" fmla="*/ 5384800 w 6230937"/>
              <a:gd name="connsiteY1013" fmla="*/ 1205230 h 4938712"/>
              <a:gd name="connsiteX1014" fmla="*/ 5386705 w 6230937"/>
              <a:gd name="connsiteY1014" fmla="*/ 1201738 h 4938712"/>
              <a:gd name="connsiteX1015" fmla="*/ 5389245 w 6230937"/>
              <a:gd name="connsiteY1015" fmla="*/ 1197928 h 4938712"/>
              <a:gd name="connsiteX1016" fmla="*/ 5392102 w 6230937"/>
              <a:gd name="connsiteY1016" fmla="*/ 1194118 h 4938712"/>
              <a:gd name="connsiteX1017" fmla="*/ 5395912 w 6230937"/>
              <a:gd name="connsiteY1017" fmla="*/ 1190625 h 4938712"/>
              <a:gd name="connsiteX1018" fmla="*/ 5370195 w 6230937"/>
              <a:gd name="connsiteY1018" fmla="*/ 1171893 h 4938712"/>
              <a:gd name="connsiteX1019" fmla="*/ 5368607 w 6230937"/>
              <a:gd name="connsiteY1019" fmla="*/ 1169670 h 4938712"/>
              <a:gd name="connsiteX1020" fmla="*/ 5367655 w 6230937"/>
              <a:gd name="connsiteY1020" fmla="*/ 1166813 h 4938712"/>
              <a:gd name="connsiteX1021" fmla="*/ 5366385 w 6230937"/>
              <a:gd name="connsiteY1021" fmla="*/ 1163638 h 4938712"/>
              <a:gd name="connsiteX1022" fmla="*/ 5365115 w 6230937"/>
              <a:gd name="connsiteY1022" fmla="*/ 1159828 h 4938712"/>
              <a:gd name="connsiteX1023" fmla="*/ 5363527 w 6230937"/>
              <a:gd name="connsiteY1023" fmla="*/ 1150937 h 4938712"/>
              <a:gd name="connsiteX1024" fmla="*/ 5362892 w 6230937"/>
              <a:gd name="connsiteY1024" fmla="*/ 1140460 h 4938712"/>
              <a:gd name="connsiteX1025" fmla="*/ 5362257 w 6230937"/>
              <a:gd name="connsiteY1025" fmla="*/ 1128395 h 4938712"/>
              <a:gd name="connsiteX1026" fmla="*/ 5361622 w 6230937"/>
              <a:gd name="connsiteY1026" fmla="*/ 1115378 h 4938712"/>
              <a:gd name="connsiteX1027" fmla="*/ 5362257 w 6230937"/>
              <a:gd name="connsiteY1027" fmla="*/ 1101725 h 4938712"/>
              <a:gd name="connsiteX1028" fmla="*/ 5362575 w 6230937"/>
              <a:gd name="connsiteY1028" fmla="*/ 1088073 h 4938712"/>
              <a:gd name="connsiteX1029" fmla="*/ 5364162 w 6230937"/>
              <a:gd name="connsiteY1029" fmla="*/ 1061085 h 4938712"/>
              <a:gd name="connsiteX1030" fmla="*/ 5366067 w 6230937"/>
              <a:gd name="connsiteY1030" fmla="*/ 1036003 h 4938712"/>
              <a:gd name="connsiteX1031" fmla="*/ 5367020 w 6230937"/>
              <a:gd name="connsiteY1031" fmla="*/ 1025525 h 4938712"/>
              <a:gd name="connsiteX1032" fmla="*/ 5368290 w 6230937"/>
              <a:gd name="connsiteY1032" fmla="*/ 1016953 h 4938712"/>
              <a:gd name="connsiteX1033" fmla="*/ 5369242 w 6230937"/>
              <a:gd name="connsiteY1033" fmla="*/ 1009968 h 4938712"/>
              <a:gd name="connsiteX1034" fmla="*/ 5370195 w 6230937"/>
              <a:gd name="connsiteY1034" fmla="*/ 1005205 h 4938712"/>
              <a:gd name="connsiteX1035" fmla="*/ 5376862 w 6230937"/>
              <a:gd name="connsiteY1035" fmla="*/ 979170 h 4938712"/>
              <a:gd name="connsiteX1036" fmla="*/ 5383530 w 6230937"/>
              <a:gd name="connsiteY1036" fmla="*/ 953135 h 4938712"/>
              <a:gd name="connsiteX1037" fmla="*/ 5389880 w 6230937"/>
              <a:gd name="connsiteY1037" fmla="*/ 927100 h 4938712"/>
              <a:gd name="connsiteX1038" fmla="*/ 5395277 w 6230937"/>
              <a:gd name="connsiteY1038" fmla="*/ 900113 h 4938712"/>
              <a:gd name="connsiteX1039" fmla="*/ 5397500 w 6230937"/>
              <a:gd name="connsiteY1039" fmla="*/ 886460 h 4938712"/>
              <a:gd name="connsiteX1040" fmla="*/ 5400040 w 6230937"/>
              <a:gd name="connsiteY1040" fmla="*/ 872490 h 4938712"/>
              <a:gd name="connsiteX1041" fmla="*/ 5401945 w 6230937"/>
              <a:gd name="connsiteY1041" fmla="*/ 858838 h 4938712"/>
              <a:gd name="connsiteX1042" fmla="*/ 5403850 w 6230937"/>
              <a:gd name="connsiteY1042" fmla="*/ 844550 h 4938712"/>
              <a:gd name="connsiteX1043" fmla="*/ 5404802 w 6230937"/>
              <a:gd name="connsiteY1043" fmla="*/ 829945 h 4938712"/>
              <a:gd name="connsiteX1044" fmla="*/ 5406072 w 6230937"/>
              <a:gd name="connsiteY1044" fmla="*/ 815340 h 4938712"/>
              <a:gd name="connsiteX1045" fmla="*/ 5406390 w 6230937"/>
              <a:gd name="connsiteY1045" fmla="*/ 800418 h 4938712"/>
              <a:gd name="connsiteX1046" fmla="*/ 5407025 w 6230937"/>
              <a:gd name="connsiteY1046" fmla="*/ 784860 h 4938712"/>
              <a:gd name="connsiteX1047" fmla="*/ 5418455 w 6230937"/>
              <a:gd name="connsiteY1047" fmla="*/ 785178 h 4938712"/>
              <a:gd name="connsiteX1048" fmla="*/ 5427980 w 6230937"/>
              <a:gd name="connsiteY1048" fmla="*/ 785178 h 4938712"/>
              <a:gd name="connsiteX1049" fmla="*/ 5437187 w 6230937"/>
              <a:gd name="connsiteY1049" fmla="*/ 786130 h 4938712"/>
              <a:gd name="connsiteX1050" fmla="*/ 5448617 w 6230937"/>
              <a:gd name="connsiteY1050" fmla="*/ 788035 h 4938712"/>
              <a:gd name="connsiteX1051" fmla="*/ 5454015 w 6230937"/>
              <a:gd name="connsiteY1051" fmla="*/ 789305 h 4938712"/>
              <a:gd name="connsiteX1052" fmla="*/ 5458777 w 6230937"/>
              <a:gd name="connsiteY1052" fmla="*/ 790258 h 4938712"/>
              <a:gd name="connsiteX1053" fmla="*/ 5462270 w 6230937"/>
              <a:gd name="connsiteY1053" fmla="*/ 791845 h 4938712"/>
              <a:gd name="connsiteX1054" fmla="*/ 5465445 w 6230937"/>
              <a:gd name="connsiteY1054" fmla="*/ 793115 h 4938712"/>
              <a:gd name="connsiteX1055" fmla="*/ 5469572 w 6230937"/>
              <a:gd name="connsiteY1055" fmla="*/ 795338 h 4938712"/>
              <a:gd name="connsiteX1056" fmla="*/ 5472747 w 6230937"/>
              <a:gd name="connsiteY1056" fmla="*/ 796925 h 4938712"/>
              <a:gd name="connsiteX1057" fmla="*/ 5474652 w 6230937"/>
              <a:gd name="connsiteY1057" fmla="*/ 797878 h 4938712"/>
              <a:gd name="connsiteX1058" fmla="*/ 5476240 w 6230937"/>
              <a:gd name="connsiteY1058" fmla="*/ 797878 h 4938712"/>
              <a:gd name="connsiteX1059" fmla="*/ 5478462 w 6230937"/>
              <a:gd name="connsiteY1059" fmla="*/ 797878 h 4938712"/>
              <a:gd name="connsiteX1060" fmla="*/ 5481320 w 6230937"/>
              <a:gd name="connsiteY1060" fmla="*/ 797243 h 4938712"/>
              <a:gd name="connsiteX1061" fmla="*/ 5488622 w 6230937"/>
              <a:gd name="connsiteY1061" fmla="*/ 795655 h 4938712"/>
              <a:gd name="connsiteX1062" fmla="*/ 5499735 w 6230937"/>
              <a:gd name="connsiteY1062" fmla="*/ 791845 h 4938712"/>
              <a:gd name="connsiteX1063" fmla="*/ 5506085 w 6230937"/>
              <a:gd name="connsiteY1063" fmla="*/ 789623 h 4938712"/>
              <a:gd name="connsiteX1064" fmla="*/ 5513070 w 6230937"/>
              <a:gd name="connsiteY1064" fmla="*/ 787718 h 4938712"/>
              <a:gd name="connsiteX1065" fmla="*/ 5520372 w 6230937"/>
              <a:gd name="connsiteY1065" fmla="*/ 786448 h 4938712"/>
              <a:gd name="connsiteX1066" fmla="*/ 5527675 w 6230937"/>
              <a:gd name="connsiteY1066" fmla="*/ 785178 h 4938712"/>
              <a:gd name="connsiteX1067" fmla="*/ 5534977 w 6230937"/>
              <a:gd name="connsiteY1067" fmla="*/ 784543 h 4938712"/>
              <a:gd name="connsiteX1068" fmla="*/ 5542915 w 6230937"/>
              <a:gd name="connsiteY1068" fmla="*/ 784225 h 4938712"/>
              <a:gd name="connsiteX1069" fmla="*/ 5550535 w 6230937"/>
              <a:gd name="connsiteY1069" fmla="*/ 784225 h 4938712"/>
              <a:gd name="connsiteX1070" fmla="*/ 5558790 w 6230937"/>
              <a:gd name="connsiteY1070" fmla="*/ 784225 h 4938712"/>
              <a:gd name="connsiteX1071" fmla="*/ 5566410 w 6230937"/>
              <a:gd name="connsiteY1071" fmla="*/ 784860 h 4938712"/>
              <a:gd name="connsiteX1072" fmla="*/ 5574665 w 6230937"/>
              <a:gd name="connsiteY1072" fmla="*/ 785813 h 4938712"/>
              <a:gd name="connsiteX1073" fmla="*/ 5582920 w 6230937"/>
              <a:gd name="connsiteY1073" fmla="*/ 786765 h 4938712"/>
              <a:gd name="connsiteX1074" fmla="*/ 5591492 w 6230937"/>
              <a:gd name="connsiteY1074" fmla="*/ 788353 h 4938712"/>
              <a:gd name="connsiteX1075" fmla="*/ 5599747 w 6230937"/>
              <a:gd name="connsiteY1075" fmla="*/ 789940 h 4938712"/>
              <a:gd name="connsiteX1076" fmla="*/ 5608002 w 6230937"/>
              <a:gd name="connsiteY1076" fmla="*/ 791845 h 4938712"/>
              <a:gd name="connsiteX1077" fmla="*/ 5616257 w 6230937"/>
              <a:gd name="connsiteY1077" fmla="*/ 793750 h 4938712"/>
              <a:gd name="connsiteX1078" fmla="*/ 5624512 w 6230937"/>
              <a:gd name="connsiteY1078" fmla="*/ 796290 h 4938712"/>
              <a:gd name="connsiteX1079" fmla="*/ 5632767 w 6230937"/>
              <a:gd name="connsiteY1079" fmla="*/ 798830 h 4938712"/>
              <a:gd name="connsiteX1080" fmla="*/ 5641022 w 6230937"/>
              <a:gd name="connsiteY1080" fmla="*/ 801688 h 4938712"/>
              <a:gd name="connsiteX1081" fmla="*/ 5649277 w 6230937"/>
              <a:gd name="connsiteY1081" fmla="*/ 804863 h 4938712"/>
              <a:gd name="connsiteX1082" fmla="*/ 5656897 w 6230937"/>
              <a:gd name="connsiteY1082" fmla="*/ 807720 h 4938712"/>
              <a:gd name="connsiteX1083" fmla="*/ 5672455 w 6230937"/>
              <a:gd name="connsiteY1083" fmla="*/ 814388 h 4938712"/>
              <a:gd name="connsiteX1084" fmla="*/ 5687695 w 6230937"/>
              <a:gd name="connsiteY1084" fmla="*/ 821373 h 4938712"/>
              <a:gd name="connsiteX1085" fmla="*/ 5701665 w 6230937"/>
              <a:gd name="connsiteY1085" fmla="*/ 829310 h 4938712"/>
              <a:gd name="connsiteX1086" fmla="*/ 5715000 w 6230937"/>
              <a:gd name="connsiteY1086" fmla="*/ 836930 h 4938712"/>
              <a:gd name="connsiteX1087" fmla="*/ 5721032 w 6230937"/>
              <a:gd name="connsiteY1087" fmla="*/ 841375 h 4938712"/>
              <a:gd name="connsiteX1088" fmla="*/ 5727382 w 6230937"/>
              <a:gd name="connsiteY1088" fmla="*/ 845185 h 4938712"/>
              <a:gd name="connsiteX1089" fmla="*/ 5732780 w 6230937"/>
              <a:gd name="connsiteY1089" fmla="*/ 849630 h 4938712"/>
              <a:gd name="connsiteX1090" fmla="*/ 5738177 w 6230937"/>
              <a:gd name="connsiteY1090" fmla="*/ 853440 h 4938712"/>
              <a:gd name="connsiteX1091" fmla="*/ 5745797 w 6230937"/>
              <a:gd name="connsiteY1091" fmla="*/ 859790 h 4938712"/>
              <a:gd name="connsiteX1092" fmla="*/ 5752465 w 6230937"/>
              <a:gd name="connsiteY1092" fmla="*/ 865505 h 4938712"/>
              <a:gd name="connsiteX1093" fmla="*/ 5758180 w 6230937"/>
              <a:gd name="connsiteY1093" fmla="*/ 870903 h 4938712"/>
              <a:gd name="connsiteX1094" fmla="*/ 5763260 w 6230937"/>
              <a:gd name="connsiteY1094" fmla="*/ 875983 h 4938712"/>
              <a:gd name="connsiteX1095" fmla="*/ 5768022 w 6230937"/>
              <a:gd name="connsiteY1095" fmla="*/ 881063 h 4938712"/>
              <a:gd name="connsiteX1096" fmla="*/ 5771832 w 6230937"/>
              <a:gd name="connsiteY1096" fmla="*/ 886143 h 4938712"/>
              <a:gd name="connsiteX1097" fmla="*/ 5775325 w 6230937"/>
              <a:gd name="connsiteY1097" fmla="*/ 891223 h 4938712"/>
              <a:gd name="connsiteX1098" fmla="*/ 5778500 w 6230937"/>
              <a:gd name="connsiteY1098" fmla="*/ 896620 h 4938712"/>
              <a:gd name="connsiteX1099" fmla="*/ 5781040 w 6230937"/>
              <a:gd name="connsiteY1099" fmla="*/ 902018 h 4938712"/>
              <a:gd name="connsiteX1100" fmla="*/ 5783580 w 6230937"/>
              <a:gd name="connsiteY1100" fmla="*/ 908050 h 4938712"/>
              <a:gd name="connsiteX1101" fmla="*/ 5785802 w 6230937"/>
              <a:gd name="connsiteY1101" fmla="*/ 914083 h 4938712"/>
              <a:gd name="connsiteX1102" fmla="*/ 5788025 w 6230937"/>
              <a:gd name="connsiteY1102" fmla="*/ 921068 h 4938712"/>
              <a:gd name="connsiteX1103" fmla="*/ 5792470 w 6230937"/>
              <a:gd name="connsiteY1103" fmla="*/ 936625 h 4938712"/>
              <a:gd name="connsiteX1104" fmla="*/ 5796597 w 6230937"/>
              <a:gd name="connsiteY1104" fmla="*/ 955675 h 4938712"/>
              <a:gd name="connsiteX1105" fmla="*/ 5803265 w 6230937"/>
              <a:gd name="connsiteY1105" fmla="*/ 950913 h 4938712"/>
              <a:gd name="connsiteX1106" fmla="*/ 5808662 w 6230937"/>
              <a:gd name="connsiteY1106" fmla="*/ 944880 h 4938712"/>
              <a:gd name="connsiteX1107" fmla="*/ 5813742 w 6230937"/>
              <a:gd name="connsiteY1107" fmla="*/ 939165 h 4938712"/>
              <a:gd name="connsiteX1108" fmla="*/ 5818187 w 6230937"/>
              <a:gd name="connsiteY1108" fmla="*/ 932815 h 4938712"/>
              <a:gd name="connsiteX1109" fmla="*/ 5821997 w 6230937"/>
              <a:gd name="connsiteY1109" fmla="*/ 926465 h 4938712"/>
              <a:gd name="connsiteX1110" fmla="*/ 5825172 w 6230937"/>
              <a:gd name="connsiteY1110" fmla="*/ 920115 h 4938712"/>
              <a:gd name="connsiteX1111" fmla="*/ 5828030 w 6230937"/>
              <a:gd name="connsiteY1111" fmla="*/ 913130 h 4938712"/>
              <a:gd name="connsiteX1112" fmla="*/ 5830252 w 6230937"/>
              <a:gd name="connsiteY1112" fmla="*/ 906463 h 4938712"/>
              <a:gd name="connsiteX1113" fmla="*/ 5832157 w 6230937"/>
              <a:gd name="connsiteY1113" fmla="*/ 899478 h 4938712"/>
              <a:gd name="connsiteX1114" fmla="*/ 5833745 w 6230937"/>
              <a:gd name="connsiteY1114" fmla="*/ 892493 h 4938712"/>
              <a:gd name="connsiteX1115" fmla="*/ 5835015 w 6230937"/>
              <a:gd name="connsiteY1115" fmla="*/ 885190 h 4938712"/>
              <a:gd name="connsiteX1116" fmla="*/ 5835967 w 6230937"/>
              <a:gd name="connsiteY1116" fmla="*/ 878840 h 4938712"/>
              <a:gd name="connsiteX1117" fmla="*/ 5837872 w 6230937"/>
              <a:gd name="connsiteY1117" fmla="*/ 865188 h 4938712"/>
              <a:gd name="connsiteX1118" fmla="*/ 5839460 w 6230937"/>
              <a:gd name="connsiteY1118" fmla="*/ 852170 h 4938712"/>
              <a:gd name="connsiteX1119" fmla="*/ 5840412 w 6230937"/>
              <a:gd name="connsiteY1119" fmla="*/ 846455 h 4938712"/>
              <a:gd name="connsiteX1120" fmla="*/ 5841047 w 6230937"/>
              <a:gd name="connsiteY1120" fmla="*/ 840423 h 4938712"/>
              <a:gd name="connsiteX1121" fmla="*/ 5842317 w 6230937"/>
              <a:gd name="connsiteY1121" fmla="*/ 835025 h 4938712"/>
              <a:gd name="connsiteX1122" fmla="*/ 5843587 w 6230937"/>
              <a:gd name="connsiteY1122" fmla="*/ 830580 h 4938712"/>
              <a:gd name="connsiteX1123" fmla="*/ 5844857 w 6230937"/>
              <a:gd name="connsiteY1123" fmla="*/ 825818 h 4938712"/>
              <a:gd name="connsiteX1124" fmla="*/ 5847080 w 6230937"/>
              <a:gd name="connsiteY1124" fmla="*/ 821373 h 4938712"/>
              <a:gd name="connsiteX1125" fmla="*/ 5849302 w 6230937"/>
              <a:gd name="connsiteY1125" fmla="*/ 817880 h 4938712"/>
              <a:gd name="connsiteX1126" fmla="*/ 5852160 w 6230937"/>
              <a:gd name="connsiteY1126" fmla="*/ 815023 h 4938712"/>
              <a:gd name="connsiteX1127" fmla="*/ 5855017 w 6230937"/>
              <a:gd name="connsiteY1127" fmla="*/ 812483 h 4938712"/>
              <a:gd name="connsiteX1128" fmla="*/ 5859145 w 6230937"/>
              <a:gd name="connsiteY1128" fmla="*/ 810578 h 4938712"/>
              <a:gd name="connsiteX1129" fmla="*/ 5863272 w 6230937"/>
              <a:gd name="connsiteY1129" fmla="*/ 809308 h 4938712"/>
              <a:gd name="connsiteX1130" fmla="*/ 5868352 w 6230937"/>
              <a:gd name="connsiteY1130" fmla="*/ 808673 h 4938712"/>
              <a:gd name="connsiteX1131" fmla="*/ 5874067 w 6230937"/>
              <a:gd name="connsiteY1131" fmla="*/ 808990 h 4938712"/>
              <a:gd name="connsiteX1132" fmla="*/ 5880417 w 6230937"/>
              <a:gd name="connsiteY1132" fmla="*/ 810260 h 4938712"/>
              <a:gd name="connsiteX1133" fmla="*/ 5887720 w 6230937"/>
              <a:gd name="connsiteY1133" fmla="*/ 811848 h 4938712"/>
              <a:gd name="connsiteX1134" fmla="*/ 5895657 w 6230937"/>
              <a:gd name="connsiteY1134" fmla="*/ 814388 h 4938712"/>
              <a:gd name="connsiteX1135" fmla="*/ 5899785 w 6230937"/>
              <a:gd name="connsiteY1135" fmla="*/ 816293 h 4938712"/>
              <a:gd name="connsiteX1136" fmla="*/ 5903277 w 6230937"/>
              <a:gd name="connsiteY1136" fmla="*/ 818833 h 4938712"/>
              <a:gd name="connsiteX1137" fmla="*/ 5906452 w 6230937"/>
              <a:gd name="connsiteY1137" fmla="*/ 821373 h 4938712"/>
              <a:gd name="connsiteX1138" fmla="*/ 5909945 w 6230937"/>
              <a:gd name="connsiteY1138" fmla="*/ 824230 h 4938712"/>
              <a:gd name="connsiteX1139" fmla="*/ 5912485 w 6230937"/>
              <a:gd name="connsiteY1139" fmla="*/ 825500 h 4938712"/>
              <a:gd name="connsiteX1140" fmla="*/ 5914707 w 6230937"/>
              <a:gd name="connsiteY1140" fmla="*/ 827088 h 4938712"/>
              <a:gd name="connsiteX1141" fmla="*/ 5917882 w 6230937"/>
              <a:gd name="connsiteY1141" fmla="*/ 828040 h 4938712"/>
              <a:gd name="connsiteX1142" fmla="*/ 5921057 w 6230937"/>
              <a:gd name="connsiteY1142" fmla="*/ 829310 h 4938712"/>
              <a:gd name="connsiteX1143" fmla="*/ 5924867 w 6230937"/>
              <a:gd name="connsiteY1143" fmla="*/ 830580 h 4938712"/>
              <a:gd name="connsiteX1144" fmla="*/ 5929630 w 6230937"/>
              <a:gd name="connsiteY1144" fmla="*/ 831533 h 4938712"/>
              <a:gd name="connsiteX1145" fmla="*/ 5934710 w 6230937"/>
              <a:gd name="connsiteY1145" fmla="*/ 832485 h 4938712"/>
              <a:gd name="connsiteX1146" fmla="*/ 5940742 w 6230937"/>
              <a:gd name="connsiteY1146" fmla="*/ 833438 h 4938712"/>
              <a:gd name="connsiteX1147" fmla="*/ 5945822 w 6230937"/>
              <a:gd name="connsiteY1147" fmla="*/ 834073 h 4938712"/>
              <a:gd name="connsiteX1148" fmla="*/ 5950902 w 6230937"/>
              <a:gd name="connsiteY1148" fmla="*/ 834073 h 4938712"/>
              <a:gd name="connsiteX1149" fmla="*/ 5955665 w 6230937"/>
              <a:gd name="connsiteY1149" fmla="*/ 834390 h 4938712"/>
              <a:gd name="connsiteX1150" fmla="*/ 5960745 w 6230937"/>
              <a:gd name="connsiteY1150" fmla="*/ 834073 h 4938712"/>
              <a:gd name="connsiteX1151" fmla="*/ 5969952 w 6230937"/>
              <a:gd name="connsiteY1151" fmla="*/ 833120 h 4938712"/>
              <a:gd name="connsiteX1152" fmla="*/ 5979477 w 6230937"/>
              <a:gd name="connsiteY1152" fmla="*/ 831533 h 4938712"/>
              <a:gd name="connsiteX1153" fmla="*/ 5998210 w 6230937"/>
              <a:gd name="connsiteY1153" fmla="*/ 828040 h 4938712"/>
              <a:gd name="connsiteX1154" fmla="*/ 6016625 w 6230937"/>
              <a:gd name="connsiteY1154" fmla="*/ 824865 h 4938712"/>
              <a:gd name="connsiteX1155" fmla="*/ 6026467 w 6230937"/>
              <a:gd name="connsiteY1155" fmla="*/ 823913 h 4938712"/>
              <a:gd name="connsiteX1156" fmla="*/ 6036310 w 6230937"/>
              <a:gd name="connsiteY1156" fmla="*/ 823595 h 4938712"/>
              <a:gd name="connsiteX1157" fmla="*/ 6041390 w 6230937"/>
              <a:gd name="connsiteY1157" fmla="*/ 823595 h 4938712"/>
              <a:gd name="connsiteX1158" fmla="*/ 6046470 w 6230937"/>
              <a:gd name="connsiteY1158" fmla="*/ 823595 h 4938712"/>
              <a:gd name="connsiteX1159" fmla="*/ 6051867 w 6230937"/>
              <a:gd name="connsiteY1159" fmla="*/ 823913 h 4938712"/>
              <a:gd name="connsiteX1160" fmla="*/ 6057265 w 6230937"/>
              <a:gd name="connsiteY1160" fmla="*/ 824548 h 4938712"/>
              <a:gd name="connsiteX1161" fmla="*/ 6062662 w 6230937"/>
              <a:gd name="connsiteY1161" fmla="*/ 825818 h 4938712"/>
              <a:gd name="connsiteX1162" fmla="*/ 6068695 w 6230937"/>
              <a:gd name="connsiteY1162" fmla="*/ 827405 h 4938712"/>
              <a:gd name="connsiteX1163" fmla="*/ 6074410 w 6230937"/>
              <a:gd name="connsiteY1163" fmla="*/ 828993 h 4938712"/>
              <a:gd name="connsiteX1164" fmla="*/ 6080125 w 6230937"/>
              <a:gd name="connsiteY1164" fmla="*/ 830898 h 4938712"/>
              <a:gd name="connsiteX1165" fmla="*/ 6086475 w 6230937"/>
              <a:gd name="connsiteY1165" fmla="*/ 833438 h 4938712"/>
              <a:gd name="connsiteX1166" fmla="*/ 6093142 w 6230937"/>
              <a:gd name="connsiteY1166" fmla="*/ 836295 h 4938712"/>
              <a:gd name="connsiteX1167" fmla="*/ 6099810 w 6230937"/>
              <a:gd name="connsiteY1167" fmla="*/ 839470 h 4938712"/>
              <a:gd name="connsiteX1168" fmla="*/ 6106477 w 6230937"/>
              <a:gd name="connsiteY1168" fmla="*/ 843280 h 4938712"/>
              <a:gd name="connsiteX1169" fmla="*/ 6119812 w 6230937"/>
              <a:gd name="connsiteY1169" fmla="*/ 851535 h 4938712"/>
              <a:gd name="connsiteX1170" fmla="*/ 6132830 w 6230937"/>
              <a:gd name="connsiteY1170" fmla="*/ 859155 h 4938712"/>
              <a:gd name="connsiteX1171" fmla="*/ 6144577 w 6230937"/>
              <a:gd name="connsiteY1171" fmla="*/ 867093 h 4938712"/>
              <a:gd name="connsiteX1172" fmla="*/ 6155055 w 6230937"/>
              <a:gd name="connsiteY1172" fmla="*/ 874395 h 4938712"/>
              <a:gd name="connsiteX1173" fmla="*/ 6165215 w 6230937"/>
              <a:gd name="connsiteY1173" fmla="*/ 882333 h 4938712"/>
              <a:gd name="connsiteX1174" fmla="*/ 6174105 w 6230937"/>
              <a:gd name="connsiteY1174" fmla="*/ 889318 h 4938712"/>
              <a:gd name="connsiteX1175" fmla="*/ 6182677 w 6230937"/>
              <a:gd name="connsiteY1175" fmla="*/ 896620 h 4938712"/>
              <a:gd name="connsiteX1176" fmla="*/ 6189980 w 6230937"/>
              <a:gd name="connsiteY1176" fmla="*/ 903923 h 4938712"/>
              <a:gd name="connsiteX1177" fmla="*/ 6196647 w 6230937"/>
              <a:gd name="connsiteY1177" fmla="*/ 911543 h 4938712"/>
              <a:gd name="connsiteX1178" fmla="*/ 6202362 w 6230937"/>
              <a:gd name="connsiteY1178" fmla="*/ 918845 h 4938712"/>
              <a:gd name="connsiteX1179" fmla="*/ 6208077 w 6230937"/>
              <a:gd name="connsiteY1179" fmla="*/ 926148 h 4938712"/>
              <a:gd name="connsiteX1180" fmla="*/ 6212522 w 6230937"/>
              <a:gd name="connsiteY1180" fmla="*/ 934085 h 4938712"/>
              <a:gd name="connsiteX1181" fmla="*/ 6216967 w 6230937"/>
              <a:gd name="connsiteY1181" fmla="*/ 941705 h 4938712"/>
              <a:gd name="connsiteX1182" fmla="*/ 6220460 w 6230937"/>
              <a:gd name="connsiteY1182" fmla="*/ 949643 h 4938712"/>
              <a:gd name="connsiteX1183" fmla="*/ 6223000 w 6230937"/>
              <a:gd name="connsiteY1183" fmla="*/ 957898 h 4938712"/>
              <a:gd name="connsiteX1184" fmla="*/ 6225540 w 6230937"/>
              <a:gd name="connsiteY1184" fmla="*/ 965835 h 4938712"/>
              <a:gd name="connsiteX1185" fmla="*/ 6227445 w 6230937"/>
              <a:gd name="connsiteY1185" fmla="*/ 975042 h 4938712"/>
              <a:gd name="connsiteX1186" fmla="*/ 6229032 w 6230937"/>
              <a:gd name="connsiteY1186" fmla="*/ 983933 h 4938712"/>
              <a:gd name="connsiteX1187" fmla="*/ 6230302 w 6230937"/>
              <a:gd name="connsiteY1187" fmla="*/ 993140 h 4938712"/>
              <a:gd name="connsiteX1188" fmla="*/ 6230620 w 6230937"/>
              <a:gd name="connsiteY1188" fmla="*/ 1002665 h 4938712"/>
              <a:gd name="connsiteX1189" fmla="*/ 6230937 w 6230937"/>
              <a:gd name="connsiteY1189" fmla="*/ 1012508 h 4938712"/>
              <a:gd name="connsiteX1190" fmla="*/ 6230937 w 6230937"/>
              <a:gd name="connsiteY1190" fmla="*/ 1023302 h 4938712"/>
              <a:gd name="connsiteX1191" fmla="*/ 6230620 w 6230937"/>
              <a:gd name="connsiteY1191" fmla="*/ 1034098 h 4938712"/>
              <a:gd name="connsiteX1192" fmla="*/ 6230302 w 6230937"/>
              <a:gd name="connsiteY1192" fmla="*/ 1045845 h 4938712"/>
              <a:gd name="connsiteX1193" fmla="*/ 6228080 w 6230937"/>
              <a:gd name="connsiteY1193" fmla="*/ 1070293 h 4938712"/>
              <a:gd name="connsiteX1194" fmla="*/ 6225857 w 6230937"/>
              <a:gd name="connsiteY1194" fmla="*/ 1097280 h 4938712"/>
              <a:gd name="connsiteX1195" fmla="*/ 6222682 w 6230937"/>
              <a:gd name="connsiteY1195" fmla="*/ 1126808 h 4938712"/>
              <a:gd name="connsiteX1196" fmla="*/ 6220142 w 6230937"/>
              <a:gd name="connsiteY1196" fmla="*/ 1159192 h 4938712"/>
              <a:gd name="connsiteX1197" fmla="*/ 6218872 w 6230937"/>
              <a:gd name="connsiteY1197" fmla="*/ 1174750 h 4938712"/>
              <a:gd name="connsiteX1198" fmla="*/ 6218237 w 6230937"/>
              <a:gd name="connsiteY1198" fmla="*/ 1190625 h 4938712"/>
              <a:gd name="connsiteX1199" fmla="*/ 6217602 w 6230937"/>
              <a:gd name="connsiteY1199" fmla="*/ 1206183 h 4938712"/>
              <a:gd name="connsiteX1200" fmla="*/ 6217602 w 6230937"/>
              <a:gd name="connsiteY1200" fmla="*/ 1222058 h 4938712"/>
              <a:gd name="connsiteX1201" fmla="*/ 6218555 w 6230937"/>
              <a:gd name="connsiteY1201" fmla="*/ 1253808 h 4938712"/>
              <a:gd name="connsiteX1202" fmla="*/ 6219190 w 6230937"/>
              <a:gd name="connsiteY1202" fmla="*/ 1285240 h 4938712"/>
              <a:gd name="connsiteX1203" fmla="*/ 6219507 w 6230937"/>
              <a:gd name="connsiteY1203" fmla="*/ 1301115 h 4938712"/>
              <a:gd name="connsiteX1204" fmla="*/ 6220142 w 6230937"/>
              <a:gd name="connsiteY1204" fmla="*/ 1316990 h 4938712"/>
              <a:gd name="connsiteX1205" fmla="*/ 6220142 w 6230937"/>
              <a:gd name="connsiteY1205" fmla="*/ 1332548 h 4938712"/>
              <a:gd name="connsiteX1206" fmla="*/ 6219507 w 6230937"/>
              <a:gd name="connsiteY1206" fmla="*/ 1348423 h 4938712"/>
              <a:gd name="connsiteX1207" fmla="*/ 6219190 w 6230937"/>
              <a:gd name="connsiteY1207" fmla="*/ 1363980 h 4938712"/>
              <a:gd name="connsiteX1208" fmla="*/ 6218237 w 6230937"/>
              <a:gd name="connsiteY1208" fmla="*/ 1379538 h 4938712"/>
              <a:gd name="connsiteX1209" fmla="*/ 6216967 w 6230937"/>
              <a:gd name="connsiteY1209" fmla="*/ 1394460 h 4938712"/>
              <a:gd name="connsiteX1210" fmla="*/ 6215062 w 6230937"/>
              <a:gd name="connsiteY1210" fmla="*/ 1409700 h 4938712"/>
              <a:gd name="connsiteX1211" fmla="*/ 6211570 w 6230937"/>
              <a:gd name="connsiteY1211" fmla="*/ 1432878 h 4938712"/>
              <a:gd name="connsiteX1212" fmla="*/ 6209030 w 6230937"/>
              <a:gd name="connsiteY1212" fmla="*/ 1455738 h 4938712"/>
              <a:gd name="connsiteX1213" fmla="*/ 6207125 w 6230937"/>
              <a:gd name="connsiteY1213" fmla="*/ 1478598 h 4938712"/>
              <a:gd name="connsiteX1214" fmla="*/ 6205537 w 6230937"/>
              <a:gd name="connsiteY1214" fmla="*/ 1501775 h 4938712"/>
              <a:gd name="connsiteX1215" fmla="*/ 6204585 w 6230937"/>
              <a:gd name="connsiteY1215" fmla="*/ 1524318 h 4938712"/>
              <a:gd name="connsiteX1216" fmla="*/ 6203632 w 6230937"/>
              <a:gd name="connsiteY1216" fmla="*/ 1546860 h 4938712"/>
              <a:gd name="connsiteX1217" fmla="*/ 6202997 w 6230937"/>
              <a:gd name="connsiteY1217" fmla="*/ 1569403 h 4938712"/>
              <a:gd name="connsiteX1218" fmla="*/ 6202362 w 6230937"/>
              <a:gd name="connsiteY1218" fmla="*/ 1591945 h 4938712"/>
              <a:gd name="connsiteX1219" fmla="*/ 6202045 w 6230937"/>
              <a:gd name="connsiteY1219" fmla="*/ 1614488 h 4938712"/>
              <a:gd name="connsiteX1220" fmla="*/ 6201727 w 6230937"/>
              <a:gd name="connsiteY1220" fmla="*/ 1636713 h 4938712"/>
              <a:gd name="connsiteX1221" fmla="*/ 6201410 w 6230937"/>
              <a:gd name="connsiteY1221" fmla="*/ 1659255 h 4938712"/>
              <a:gd name="connsiteX1222" fmla="*/ 6201092 w 6230937"/>
              <a:gd name="connsiteY1222" fmla="*/ 1681480 h 4938712"/>
              <a:gd name="connsiteX1223" fmla="*/ 6199822 w 6230937"/>
              <a:gd name="connsiteY1223" fmla="*/ 1704023 h 4938712"/>
              <a:gd name="connsiteX1224" fmla="*/ 6198552 w 6230937"/>
              <a:gd name="connsiteY1224" fmla="*/ 1726248 h 4938712"/>
              <a:gd name="connsiteX1225" fmla="*/ 6196965 w 6230937"/>
              <a:gd name="connsiteY1225" fmla="*/ 1748790 h 4938712"/>
              <a:gd name="connsiteX1226" fmla="*/ 6194742 w 6230937"/>
              <a:gd name="connsiteY1226" fmla="*/ 1771015 h 4938712"/>
              <a:gd name="connsiteX1227" fmla="*/ 6193472 w 6230937"/>
              <a:gd name="connsiteY1227" fmla="*/ 1779270 h 4938712"/>
              <a:gd name="connsiteX1228" fmla="*/ 6191567 w 6230937"/>
              <a:gd name="connsiteY1228" fmla="*/ 1789113 h 4938712"/>
              <a:gd name="connsiteX1229" fmla="*/ 6189662 w 6230937"/>
              <a:gd name="connsiteY1229" fmla="*/ 1800225 h 4938712"/>
              <a:gd name="connsiteX1230" fmla="*/ 6186805 w 6230937"/>
              <a:gd name="connsiteY1230" fmla="*/ 1812290 h 4938712"/>
              <a:gd name="connsiteX1231" fmla="*/ 6184582 w 6230937"/>
              <a:gd name="connsiteY1231" fmla="*/ 1824673 h 4938712"/>
              <a:gd name="connsiteX1232" fmla="*/ 6182677 w 6230937"/>
              <a:gd name="connsiteY1232" fmla="*/ 1837373 h 4938712"/>
              <a:gd name="connsiteX1233" fmla="*/ 6181725 w 6230937"/>
              <a:gd name="connsiteY1233" fmla="*/ 1843405 h 4938712"/>
              <a:gd name="connsiteX1234" fmla="*/ 6181090 w 6230937"/>
              <a:gd name="connsiteY1234" fmla="*/ 1849438 h 4938712"/>
              <a:gd name="connsiteX1235" fmla="*/ 6180772 w 6230937"/>
              <a:gd name="connsiteY1235" fmla="*/ 1855152 h 4938712"/>
              <a:gd name="connsiteX1236" fmla="*/ 6180772 w 6230937"/>
              <a:gd name="connsiteY1236" fmla="*/ 1860867 h 4938712"/>
              <a:gd name="connsiteX1237" fmla="*/ 6149022 w 6230937"/>
              <a:gd name="connsiteY1237" fmla="*/ 2758757 h 4938712"/>
              <a:gd name="connsiteX1238" fmla="*/ 6149657 w 6230937"/>
              <a:gd name="connsiteY1238" fmla="*/ 2770822 h 4938712"/>
              <a:gd name="connsiteX1239" fmla="*/ 6149022 w 6230937"/>
              <a:gd name="connsiteY1239" fmla="*/ 2782887 h 4938712"/>
              <a:gd name="connsiteX1240" fmla="*/ 6148387 w 6230937"/>
              <a:gd name="connsiteY1240" fmla="*/ 2794317 h 4938712"/>
              <a:gd name="connsiteX1241" fmla="*/ 6147752 w 6230937"/>
              <a:gd name="connsiteY1241" fmla="*/ 2805430 h 4938712"/>
              <a:gd name="connsiteX1242" fmla="*/ 6144895 w 6230937"/>
              <a:gd name="connsiteY1242" fmla="*/ 2827655 h 4938712"/>
              <a:gd name="connsiteX1243" fmla="*/ 6141720 w 6230937"/>
              <a:gd name="connsiteY1243" fmla="*/ 2849562 h 4938712"/>
              <a:gd name="connsiteX1244" fmla="*/ 6138227 w 6230937"/>
              <a:gd name="connsiteY1244" fmla="*/ 2870835 h 4938712"/>
              <a:gd name="connsiteX1245" fmla="*/ 6135370 w 6230937"/>
              <a:gd name="connsiteY1245" fmla="*/ 2893060 h 4938712"/>
              <a:gd name="connsiteX1246" fmla="*/ 6134417 w 6230937"/>
              <a:gd name="connsiteY1246" fmla="*/ 2904172 h 4938712"/>
              <a:gd name="connsiteX1247" fmla="*/ 6133465 w 6230937"/>
              <a:gd name="connsiteY1247" fmla="*/ 2915602 h 4938712"/>
              <a:gd name="connsiteX1248" fmla="*/ 6132830 w 6230937"/>
              <a:gd name="connsiteY1248" fmla="*/ 2927032 h 4938712"/>
              <a:gd name="connsiteX1249" fmla="*/ 6132830 w 6230937"/>
              <a:gd name="connsiteY1249" fmla="*/ 2939097 h 4938712"/>
              <a:gd name="connsiteX1250" fmla="*/ 6132830 w 6230937"/>
              <a:gd name="connsiteY1250" fmla="*/ 2959100 h 4938712"/>
              <a:gd name="connsiteX1251" fmla="*/ 6132512 w 6230937"/>
              <a:gd name="connsiteY1251" fmla="*/ 2980690 h 4938712"/>
              <a:gd name="connsiteX1252" fmla="*/ 6132512 w 6230937"/>
              <a:gd name="connsiteY1252" fmla="*/ 3003867 h 4938712"/>
              <a:gd name="connsiteX1253" fmla="*/ 6131877 w 6230937"/>
              <a:gd name="connsiteY1253" fmla="*/ 3028315 h 4938712"/>
              <a:gd name="connsiteX1254" fmla="*/ 6131560 w 6230937"/>
              <a:gd name="connsiteY1254" fmla="*/ 3053080 h 4938712"/>
              <a:gd name="connsiteX1255" fmla="*/ 6130925 w 6230937"/>
              <a:gd name="connsiteY1255" fmla="*/ 3079115 h 4938712"/>
              <a:gd name="connsiteX1256" fmla="*/ 6129972 w 6230937"/>
              <a:gd name="connsiteY1256" fmla="*/ 3105467 h 4938712"/>
              <a:gd name="connsiteX1257" fmla="*/ 6128385 w 6230937"/>
              <a:gd name="connsiteY1257" fmla="*/ 3131502 h 4938712"/>
              <a:gd name="connsiteX1258" fmla="*/ 6127115 w 6230937"/>
              <a:gd name="connsiteY1258" fmla="*/ 3157855 h 4938712"/>
              <a:gd name="connsiteX1259" fmla="*/ 6125527 w 6230937"/>
              <a:gd name="connsiteY1259" fmla="*/ 3183572 h 4938712"/>
              <a:gd name="connsiteX1260" fmla="*/ 6122987 w 6230937"/>
              <a:gd name="connsiteY1260" fmla="*/ 3208972 h 4938712"/>
              <a:gd name="connsiteX1261" fmla="*/ 6120447 w 6230937"/>
              <a:gd name="connsiteY1261" fmla="*/ 3233420 h 4938712"/>
              <a:gd name="connsiteX1262" fmla="*/ 6117272 w 6230937"/>
              <a:gd name="connsiteY1262" fmla="*/ 3256280 h 4938712"/>
              <a:gd name="connsiteX1263" fmla="*/ 6113462 w 6230937"/>
              <a:gd name="connsiteY1263" fmla="*/ 3278187 h 4938712"/>
              <a:gd name="connsiteX1264" fmla="*/ 6111240 w 6230937"/>
              <a:gd name="connsiteY1264" fmla="*/ 3288665 h 4938712"/>
              <a:gd name="connsiteX1265" fmla="*/ 6109017 w 6230937"/>
              <a:gd name="connsiteY1265" fmla="*/ 3298507 h 4938712"/>
              <a:gd name="connsiteX1266" fmla="*/ 6106795 w 6230937"/>
              <a:gd name="connsiteY1266" fmla="*/ 3307715 h 4938712"/>
              <a:gd name="connsiteX1267" fmla="*/ 6104255 w 6230937"/>
              <a:gd name="connsiteY1267" fmla="*/ 3316605 h 4938712"/>
              <a:gd name="connsiteX1268" fmla="*/ 6103302 w 6230937"/>
              <a:gd name="connsiteY1268" fmla="*/ 3321685 h 4938712"/>
              <a:gd name="connsiteX1269" fmla="*/ 6102032 w 6230937"/>
              <a:gd name="connsiteY1269" fmla="*/ 3328670 h 4938712"/>
              <a:gd name="connsiteX1270" fmla="*/ 6101397 w 6230937"/>
              <a:gd name="connsiteY1270" fmla="*/ 3337877 h 4938712"/>
              <a:gd name="connsiteX1271" fmla="*/ 6100127 w 6230937"/>
              <a:gd name="connsiteY1271" fmla="*/ 3348672 h 4938712"/>
              <a:gd name="connsiteX1272" fmla="*/ 6097905 w 6230937"/>
              <a:gd name="connsiteY1272" fmla="*/ 3375025 h 4938712"/>
              <a:gd name="connsiteX1273" fmla="*/ 6095047 w 6230937"/>
              <a:gd name="connsiteY1273" fmla="*/ 3407727 h 4938712"/>
              <a:gd name="connsiteX1274" fmla="*/ 6092190 w 6230937"/>
              <a:gd name="connsiteY1274" fmla="*/ 3445192 h 4938712"/>
              <a:gd name="connsiteX1275" fmla="*/ 6089332 w 6230937"/>
              <a:gd name="connsiteY1275" fmla="*/ 3486150 h 4938712"/>
              <a:gd name="connsiteX1276" fmla="*/ 6085205 w 6230937"/>
              <a:gd name="connsiteY1276" fmla="*/ 3529965 h 4938712"/>
              <a:gd name="connsiteX1277" fmla="*/ 6080760 w 6230937"/>
              <a:gd name="connsiteY1277" fmla="*/ 3576002 h 4938712"/>
              <a:gd name="connsiteX1278" fmla="*/ 6078220 w 6230937"/>
              <a:gd name="connsiteY1278" fmla="*/ 3598862 h 4938712"/>
              <a:gd name="connsiteX1279" fmla="*/ 6075680 w 6230937"/>
              <a:gd name="connsiteY1279" fmla="*/ 3622357 h 4938712"/>
              <a:gd name="connsiteX1280" fmla="*/ 6072505 w 6230937"/>
              <a:gd name="connsiteY1280" fmla="*/ 3645217 h 4938712"/>
              <a:gd name="connsiteX1281" fmla="*/ 6069330 w 6230937"/>
              <a:gd name="connsiteY1281" fmla="*/ 3668395 h 4938712"/>
              <a:gd name="connsiteX1282" fmla="*/ 6065837 w 6230937"/>
              <a:gd name="connsiteY1282" fmla="*/ 3691255 h 4938712"/>
              <a:gd name="connsiteX1283" fmla="*/ 6062345 w 6230937"/>
              <a:gd name="connsiteY1283" fmla="*/ 3713480 h 4938712"/>
              <a:gd name="connsiteX1284" fmla="*/ 6058535 w 6230937"/>
              <a:gd name="connsiteY1284" fmla="*/ 3735387 h 4938712"/>
              <a:gd name="connsiteX1285" fmla="*/ 6054090 w 6230937"/>
              <a:gd name="connsiteY1285" fmla="*/ 3756025 h 4938712"/>
              <a:gd name="connsiteX1286" fmla="*/ 6049327 w 6230937"/>
              <a:gd name="connsiteY1286" fmla="*/ 3776027 h 4938712"/>
              <a:gd name="connsiteX1287" fmla="*/ 6044247 w 6230937"/>
              <a:gd name="connsiteY1287" fmla="*/ 3795077 h 4938712"/>
              <a:gd name="connsiteX1288" fmla="*/ 6039485 w 6230937"/>
              <a:gd name="connsiteY1288" fmla="*/ 3813492 h 4938712"/>
              <a:gd name="connsiteX1289" fmla="*/ 6033770 w 6230937"/>
              <a:gd name="connsiteY1289" fmla="*/ 3830320 h 4938712"/>
              <a:gd name="connsiteX1290" fmla="*/ 6028055 w 6230937"/>
              <a:gd name="connsiteY1290" fmla="*/ 3845877 h 4938712"/>
              <a:gd name="connsiteX1291" fmla="*/ 6021705 w 6230937"/>
              <a:gd name="connsiteY1291" fmla="*/ 3860165 h 4938712"/>
              <a:gd name="connsiteX1292" fmla="*/ 6014720 w 6230937"/>
              <a:gd name="connsiteY1292" fmla="*/ 3872865 h 4938712"/>
              <a:gd name="connsiteX1293" fmla="*/ 6007735 w 6230937"/>
              <a:gd name="connsiteY1293" fmla="*/ 3883660 h 4938712"/>
              <a:gd name="connsiteX1294" fmla="*/ 6002020 w 6230937"/>
              <a:gd name="connsiteY1294" fmla="*/ 3892232 h 4938712"/>
              <a:gd name="connsiteX1295" fmla="*/ 5996940 w 6230937"/>
              <a:gd name="connsiteY1295" fmla="*/ 3900805 h 4938712"/>
              <a:gd name="connsiteX1296" fmla="*/ 5993130 w 6230937"/>
              <a:gd name="connsiteY1296" fmla="*/ 3908107 h 4938712"/>
              <a:gd name="connsiteX1297" fmla="*/ 5989955 w 6230937"/>
              <a:gd name="connsiteY1297" fmla="*/ 3915410 h 4938712"/>
              <a:gd name="connsiteX1298" fmla="*/ 5987097 w 6230937"/>
              <a:gd name="connsiteY1298" fmla="*/ 3922077 h 4938712"/>
              <a:gd name="connsiteX1299" fmla="*/ 5985192 w 6230937"/>
              <a:gd name="connsiteY1299" fmla="*/ 3928745 h 4938712"/>
              <a:gd name="connsiteX1300" fmla="*/ 5983605 w 6230937"/>
              <a:gd name="connsiteY1300" fmla="*/ 3935095 h 4938712"/>
              <a:gd name="connsiteX1301" fmla="*/ 5982017 w 6230937"/>
              <a:gd name="connsiteY1301" fmla="*/ 3941127 h 4938712"/>
              <a:gd name="connsiteX1302" fmla="*/ 5981065 w 6230937"/>
              <a:gd name="connsiteY1302" fmla="*/ 3947477 h 4938712"/>
              <a:gd name="connsiteX1303" fmla="*/ 5979477 w 6230937"/>
              <a:gd name="connsiteY1303" fmla="*/ 3953192 h 4938712"/>
              <a:gd name="connsiteX1304" fmla="*/ 5977572 w 6230937"/>
              <a:gd name="connsiteY1304" fmla="*/ 3959542 h 4938712"/>
              <a:gd name="connsiteX1305" fmla="*/ 5975350 w 6230937"/>
              <a:gd name="connsiteY1305" fmla="*/ 3965892 h 4938712"/>
              <a:gd name="connsiteX1306" fmla="*/ 5972492 w 6230937"/>
              <a:gd name="connsiteY1306" fmla="*/ 3972242 h 4938712"/>
              <a:gd name="connsiteX1307" fmla="*/ 5969000 w 6230937"/>
              <a:gd name="connsiteY1307" fmla="*/ 3978910 h 4938712"/>
              <a:gd name="connsiteX1308" fmla="*/ 5964555 w 6230937"/>
              <a:gd name="connsiteY1308" fmla="*/ 3986530 h 4938712"/>
              <a:gd name="connsiteX1309" fmla="*/ 5958840 w 6230937"/>
              <a:gd name="connsiteY1309" fmla="*/ 3993832 h 4938712"/>
              <a:gd name="connsiteX1310" fmla="*/ 5957570 w 6230937"/>
              <a:gd name="connsiteY1310" fmla="*/ 3995420 h 4938712"/>
              <a:gd name="connsiteX1311" fmla="*/ 5955347 w 6230937"/>
              <a:gd name="connsiteY1311" fmla="*/ 3997007 h 4938712"/>
              <a:gd name="connsiteX1312" fmla="*/ 5954395 w 6230937"/>
              <a:gd name="connsiteY1312" fmla="*/ 3997642 h 4938712"/>
              <a:gd name="connsiteX1313" fmla="*/ 5953760 w 6230937"/>
              <a:gd name="connsiteY1313" fmla="*/ 3998595 h 4938712"/>
              <a:gd name="connsiteX1314" fmla="*/ 5953125 w 6230937"/>
              <a:gd name="connsiteY1314" fmla="*/ 3999230 h 4938712"/>
              <a:gd name="connsiteX1315" fmla="*/ 5953760 w 6230937"/>
              <a:gd name="connsiteY1315" fmla="*/ 3999547 h 4938712"/>
              <a:gd name="connsiteX1316" fmla="*/ 5954077 w 6230937"/>
              <a:gd name="connsiteY1316" fmla="*/ 4000182 h 4938712"/>
              <a:gd name="connsiteX1317" fmla="*/ 5954077 w 6230937"/>
              <a:gd name="connsiteY1317" fmla="*/ 4000500 h 4938712"/>
              <a:gd name="connsiteX1318" fmla="*/ 5953125 w 6230937"/>
              <a:gd name="connsiteY1318" fmla="*/ 4001135 h 4938712"/>
              <a:gd name="connsiteX1319" fmla="*/ 5952490 w 6230937"/>
              <a:gd name="connsiteY1319" fmla="*/ 4002087 h 4938712"/>
              <a:gd name="connsiteX1320" fmla="*/ 5950267 w 6230937"/>
              <a:gd name="connsiteY1320" fmla="*/ 4003675 h 4938712"/>
              <a:gd name="connsiteX1321" fmla="*/ 5948680 w 6230937"/>
              <a:gd name="connsiteY1321" fmla="*/ 4004945 h 4938712"/>
              <a:gd name="connsiteX1322" fmla="*/ 5946775 w 6230937"/>
              <a:gd name="connsiteY1322" fmla="*/ 4001135 h 4938712"/>
              <a:gd name="connsiteX1323" fmla="*/ 5945187 w 6230937"/>
              <a:gd name="connsiteY1323" fmla="*/ 3997325 h 4938712"/>
              <a:gd name="connsiteX1324" fmla="*/ 5916295 w 6230937"/>
              <a:gd name="connsiteY1324" fmla="*/ 3964305 h 4938712"/>
              <a:gd name="connsiteX1325" fmla="*/ 5906452 w 6230937"/>
              <a:gd name="connsiteY1325" fmla="*/ 3959860 h 4938712"/>
              <a:gd name="connsiteX1326" fmla="*/ 5897880 w 6230937"/>
              <a:gd name="connsiteY1326" fmla="*/ 3956367 h 4938712"/>
              <a:gd name="connsiteX1327" fmla="*/ 5889942 w 6230937"/>
              <a:gd name="connsiteY1327" fmla="*/ 3953192 h 4938712"/>
              <a:gd name="connsiteX1328" fmla="*/ 5882322 w 6230937"/>
              <a:gd name="connsiteY1328" fmla="*/ 3950970 h 4938712"/>
              <a:gd name="connsiteX1329" fmla="*/ 5875655 w 6230937"/>
              <a:gd name="connsiteY1329" fmla="*/ 3949382 h 4938712"/>
              <a:gd name="connsiteX1330" fmla="*/ 5869622 w 6230937"/>
              <a:gd name="connsiteY1330" fmla="*/ 3948747 h 4938712"/>
              <a:gd name="connsiteX1331" fmla="*/ 5864225 w 6230937"/>
              <a:gd name="connsiteY1331" fmla="*/ 3948112 h 4938712"/>
              <a:gd name="connsiteX1332" fmla="*/ 5859145 w 6230937"/>
              <a:gd name="connsiteY1332" fmla="*/ 3948747 h 4938712"/>
              <a:gd name="connsiteX1333" fmla="*/ 5854382 w 6230937"/>
              <a:gd name="connsiteY1333" fmla="*/ 3949700 h 4938712"/>
              <a:gd name="connsiteX1334" fmla="*/ 5850572 w 6230937"/>
              <a:gd name="connsiteY1334" fmla="*/ 3951605 h 4938712"/>
              <a:gd name="connsiteX1335" fmla="*/ 5847080 w 6230937"/>
              <a:gd name="connsiteY1335" fmla="*/ 3954145 h 4938712"/>
              <a:gd name="connsiteX1336" fmla="*/ 5843905 w 6230937"/>
              <a:gd name="connsiteY1336" fmla="*/ 3957320 h 4938712"/>
              <a:gd name="connsiteX1337" fmla="*/ 5840730 w 6230937"/>
              <a:gd name="connsiteY1337" fmla="*/ 3960812 h 4938712"/>
              <a:gd name="connsiteX1338" fmla="*/ 5838507 w 6230937"/>
              <a:gd name="connsiteY1338" fmla="*/ 3965257 h 4938712"/>
              <a:gd name="connsiteX1339" fmla="*/ 5836285 w 6230937"/>
              <a:gd name="connsiteY1339" fmla="*/ 3970337 h 4938712"/>
              <a:gd name="connsiteX1340" fmla="*/ 5834380 w 6230937"/>
              <a:gd name="connsiteY1340" fmla="*/ 3976370 h 4938712"/>
              <a:gd name="connsiteX1341" fmla="*/ 5832475 w 6230937"/>
              <a:gd name="connsiteY1341" fmla="*/ 3982402 h 4938712"/>
              <a:gd name="connsiteX1342" fmla="*/ 5831522 w 6230937"/>
              <a:gd name="connsiteY1342" fmla="*/ 3989387 h 4938712"/>
              <a:gd name="connsiteX1343" fmla="*/ 5829935 w 6230937"/>
              <a:gd name="connsiteY1343" fmla="*/ 3997325 h 4938712"/>
              <a:gd name="connsiteX1344" fmla="*/ 5828665 w 6230937"/>
              <a:gd name="connsiteY1344" fmla="*/ 4005897 h 4938712"/>
              <a:gd name="connsiteX1345" fmla="*/ 5826760 w 6230937"/>
              <a:gd name="connsiteY1345" fmla="*/ 4024630 h 4938712"/>
              <a:gd name="connsiteX1346" fmla="*/ 5824855 w 6230937"/>
              <a:gd name="connsiteY1346" fmla="*/ 4046220 h 4938712"/>
              <a:gd name="connsiteX1347" fmla="*/ 5822315 w 6230937"/>
              <a:gd name="connsiteY1347" fmla="*/ 4070350 h 4938712"/>
              <a:gd name="connsiteX1348" fmla="*/ 5819775 w 6230937"/>
              <a:gd name="connsiteY1348" fmla="*/ 4097337 h 4938712"/>
              <a:gd name="connsiteX1349" fmla="*/ 5816600 w 6230937"/>
              <a:gd name="connsiteY1349" fmla="*/ 4126865 h 4938712"/>
              <a:gd name="connsiteX1350" fmla="*/ 5812155 w 6230937"/>
              <a:gd name="connsiteY1350" fmla="*/ 4159250 h 4938712"/>
              <a:gd name="connsiteX1351" fmla="*/ 5796280 w 6230937"/>
              <a:gd name="connsiteY1351" fmla="*/ 4421822 h 4938712"/>
              <a:gd name="connsiteX1352" fmla="*/ 5795645 w 6230937"/>
              <a:gd name="connsiteY1352" fmla="*/ 4433252 h 4938712"/>
              <a:gd name="connsiteX1353" fmla="*/ 5794692 w 6230937"/>
              <a:gd name="connsiteY1353" fmla="*/ 4442777 h 4938712"/>
              <a:gd name="connsiteX1354" fmla="*/ 5794057 w 6230937"/>
              <a:gd name="connsiteY1354" fmla="*/ 4450397 h 4938712"/>
              <a:gd name="connsiteX1355" fmla="*/ 5793105 w 6230937"/>
              <a:gd name="connsiteY1355" fmla="*/ 4456747 h 4938712"/>
              <a:gd name="connsiteX1356" fmla="*/ 5792470 w 6230937"/>
              <a:gd name="connsiteY1356" fmla="*/ 4462145 h 4938712"/>
              <a:gd name="connsiteX1357" fmla="*/ 5792152 w 6230937"/>
              <a:gd name="connsiteY1357" fmla="*/ 4467860 h 4938712"/>
              <a:gd name="connsiteX1358" fmla="*/ 5791517 w 6230937"/>
              <a:gd name="connsiteY1358" fmla="*/ 4474527 h 4938712"/>
              <a:gd name="connsiteX1359" fmla="*/ 5792152 w 6230937"/>
              <a:gd name="connsiteY1359" fmla="*/ 4482465 h 4938712"/>
              <a:gd name="connsiteX1360" fmla="*/ 5792787 w 6230937"/>
              <a:gd name="connsiteY1360" fmla="*/ 4498022 h 4938712"/>
              <a:gd name="connsiteX1361" fmla="*/ 5793105 w 6230937"/>
              <a:gd name="connsiteY1361" fmla="*/ 4510722 h 4938712"/>
              <a:gd name="connsiteX1362" fmla="*/ 5793105 w 6230937"/>
              <a:gd name="connsiteY1362" fmla="*/ 4515802 h 4938712"/>
              <a:gd name="connsiteX1363" fmla="*/ 5792787 w 6230937"/>
              <a:gd name="connsiteY1363" fmla="*/ 4520882 h 4938712"/>
              <a:gd name="connsiteX1364" fmla="*/ 5792470 w 6230937"/>
              <a:gd name="connsiteY1364" fmla="*/ 4525645 h 4938712"/>
              <a:gd name="connsiteX1365" fmla="*/ 5791200 w 6230937"/>
              <a:gd name="connsiteY1365" fmla="*/ 4529772 h 4938712"/>
              <a:gd name="connsiteX1366" fmla="*/ 5790247 w 6230937"/>
              <a:gd name="connsiteY1366" fmla="*/ 4534217 h 4938712"/>
              <a:gd name="connsiteX1367" fmla="*/ 5788025 w 6230937"/>
              <a:gd name="connsiteY1367" fmla="*/ 4538345 h 4938712"/>
              <a:gd name="connsiteX1368" fmla="*/ 5785802 w 6230937"/>
              <a:gd name="connsiteY1368" fmla="*/ 4542790 h 4938712"/>
              <a:gd name="connsiteX1369" fmla="*/ 5782945 w 6230937"/>
              <a:gd name="connsiteY1369" fmla="*/ 4547552 h 4938712"/>
              <a:gd name="connsiteX1370" fmla="*/ 5779135 w 6230937"/>
              <a:gd name="connsiteY1370" fmla="*/ 4551997 h 4938712"/>
              <a:gd name="connsiteX1371" fmla="*/ 5775007 w 6230937"/>
              <a:gd name="connsiteY1371" fmla="*/ 4557395 h 4938712"/>
              <a:gd name="connsiteX1372" fmla="*/ 5769927 w 6230937"/>
              <a:gd name="connsiteY1372" fmla="*/ 4563427 h 4938712"/>
              <a:gd name="connsiteX1373" fmla="*/ 5763895 w 6230937"/>
              <a:gd name="connsiteY1373" fmla="*/ 4570095 h 4938712"/>
              <a:gd name="connsiteX1374" fmla="*/ 5699442 w 6230937"/>
              <a:gd name="connsiteY1374" fmla="*/ 4570412 h 4938712"/>
              <a:gd name="connsiteX1375" fmla="*/ 5685790 w 6230937"/>
              <a:gd name="connsiteY1375" fmla="*/ 4570412 h 4938712"/>
              <a:gd name="connsiteX1376" fmla="*/ 5679122 w 6230937"/>
              <a:gd name="connsiteY1376" fmla="*/ 4570412 h 4938712"/>
              <a:gd name="connsiteX1377" fmla="*/ 5677535 w 6230937"/>
              <a:gd name="connsiteY1377" fmla="*/ 4570412 h 4938712"/>
              <a:gd name="connsiteX1378" fmla="*/ 5677535 w 6230937"/>
              <a:gd name="connsiteY1378" fmla="*/ 4570095 h 4938712"/>
              <a:gd name="connsiteX1379" fmla="*/ 5677852 w 6230937"/>
              <a:gd name="connsiteY1379" fmla="*/ 4569777 h 4938712"/>
              <a:gd name="connsiteX1380" fmla="*/ 5679122 w 6230937"/>
              <a:gd name="connsiteY1380" fmla="*/ 4569142 h 4938712"/>
              <a:gd name="connsiteX1381" fmla="*/ 5680392 w 6230937"/>
              <a:gd name="connsiteY1381" fmla="*/ 4568825 h 4938712"/>
              <a:gd name="connsiteX1382" fmla="*/ 5681980 w 6230937"/>
              <a:gd name="connsiteY1382" fmla="*/ 4568190 h 4938712"/>
              <a:gd name="connsiteX1383" fmla="*/ 5682932 w 6230937"/>
              <a:gd name="connsiteY1383" fmla="*/ 4567237 h 4938712"/>
              <a:gd name="connsiteX1384" fmla="*/ 5683885 w 6230937"/>
              <a:gd name="connsiteY1384" fmla="*/ 4566602 h 4938712"/>
              <a:gd name="connsiteX1385" fmla="*/ 5683885 w 6230937"/>
              <a:gd name="connsiteY1385" fmla="*/ 4565967 h 4938712"/>
              <a:gd name="connsiteX1386" fmla="*/ 5683885 w 6230937"/>
              <a:gd name="connsiteY1386" fmla="*/ 4565650 h 4938712"/>
              <a:gd name="connsiteX1387" fmla="*/ 5683250 w 6230937"/>
              <a:gd name="connsiteY1387" fmla="*/ 4565015 h 4938712"/>
              <a:gd name="connsiteX1388" fmla="*/ 5682615 w 6230937"/>
              <a:gd name="connsiteY1388" fmla="*/ 4564697 h 4938712"/>
              <a:gd name="connsiteX1389" fmla="*/ 5680710 w 6230937"/>
              <a:gd name="connsiteY1389" fmla="*/ 4563427 h 4938712"/>
              <a:gd name="connsiteX1390" fmla="*/ 5676900 w 6230937"/>
              <a:gd name="connsiteY1390" fmla="*/ 4561840 h 4938712"/>
              <a:gd name="connsiteX1391" fmla="*/ 5670550 w 6230937"/>
              <a:gd name="connsiteY1391" fmla="*/ 4559935 h 4938712"/>
              <a:gd name="connsiteX1392" fmla="*/ 5664200 w 6230937"/>
              <a:gd name="connsiteY1392" fmla="*/ 4558347 h 4938712"/>
              <a:gd name="connsiteX1393" fmla="*/ 5658485 w 6230937"/>
              <a:gd name="connsiteY1393" fmla="*/ 4557077 h 4938712"/>
              <a:gd name="connsiteX1394" fmla="*/ 5652770 w 6230937"/>
              <a:gd name="connsiteY1394" fmla="*/ 4556442 h 4938712"/>
              <a:gd name="connsiteX1395" fmla="*/ 5641340 w 6230937"/>
              <a:gd name="connsiteY1395" fmla="*/ 4555490 h 4938712"/>
              <a:gd name="connsiteX1396" fmla="*/ 5630862 w 6230937"/>
              <a:gd name="connsiteY1396" fmla="*/ 4555172 h 4938712"/>
              <a:gd name="connsiteX1397" fmla="*/ 5620385 w 6230937"/>
              <a:gd name="connsiteY1397" fmla="*/ 4554855 h 4938712"/>
              <a:gd name="connsiteX1398" fmla="*/ 5610225 w 6230937"/>
              <a:gd name="connsiteY1398" fmla="*/ 4554537 h 4938712"/>
              <a:gd name="connsiteX1399" fmla="*/ 5604827 w 6230937"/>
              <a:gd name="connsiteY1399" fmla="*/ 4553902 h 4938712"/>
              <a:gd name="connsiteX1400" fmla="*/ 5599747 w 6230937"/>
              <a:gd name="connsiteY1400" fmla="*/ 4553267 h 4938712"/>
              <a:gd name="connsiteX1401" fmla="*/ 5594350 w 6230937"/>
              <a:gd name="connsiteY1401" fmla="*/ 4551997 h 4938712"/>
              <a:gd name="connsiteX1402" fmla="*/ 5588635 w 6230937"/>
              <a:gd name="connsiteY1402" fmla="*/ 4550410 h 4938712"/>
              <a:gd name="connsiteX1403" fmla="*/ 5572760 w 6230937"/>
              <a:gd name="connsiteY1403" fmla="*/ 4545330 h 4938712"/>
              <a:gd name="connsiteX1404" fmla="*/ 5558472 w 6230937"/>
              <a:gd name="connsiteY1404" fmla="*/ 4539932 h 4938712"/>
              <a:gd name="connsiteX1405" fmla="*/ 5551487 w 6230937"/>
              <a:gd name="connsiteY1405" fmla="*/ 4537075 h 4938712"/>
              <a:gd name="connsiteX1406" fmla="*/ 5544820 w 6230937"/>
              <a:gd name="connsiteY1406" fmla="*/ 4534217 h 4938712"/>
              <a:gd name="connsiteX1407" fmla="*/ 5538470 w 6230937"/>
              <a:gd name="connsiteY1407" fmla="*/ 4531042 h 4938712"/>
              <a:gd name="connsiteX1408" fmla="*/ 5532755 w 6230937"/>
              <a:gd name="connsiteY1408" fmla="*/ 4527867 h 4938712"/>
              <a:gd name="connsiteX1409" fmla="*/ 5526722 w 6230937"/>
              <a:gd name="connsiteY1409" fmla="*/ 4524692 h 4938712"/>
              <a:gd name="connsiteX1410" fmla="*/ 5521325 w 6230937"/>
              <a:gd name="connsiteY1410" fmla="*/ 4521200 h 4938712"/>
              <a:gd name="connsiteX1411" fmla="*/ 5516245 w 6230937"/>
              <a:gd name="connsiteY1411" fmla="*/ 4518342 h 4938712"/>
              <a:gd name="connsiteX1412" fmla="*/ 5511165 w 6230937"/>
              <a:gd name="connsiteY1412" fmla="*/ 4514215 h 4938712"/>
              <a:gd name="connsiteX1413" fmla="*/ 5506720 w 6230937"/>
              <a:gd name="connsiteY1413" fmla="*/ 4510722 h 4938712"/>
              <a:gd name="connsiteX1414" fmla="*/ 5502275 w 6230937"/>
              <a:gd name="connsiteY1414" fmla="*/ 4506912 h 4938712"/>
              <a:gd name="connsiteX1415" fmla="*/ 5498147 w 6230937"/>
              <a:gd name="connsiteY1415" fmla="*/ 4503102 h 4938712"/>
              <a:gd name="connsiteX1416" fmla="*/ 5494020 w 6230937"/>
              <a:gd name="connsiteY1416" fmla="*/ 4498657 h 4938712"/>
              <a:gd name="connsiteX1417" fmla="*/ 5490210 w 6230937"/>
              <a:gd name="connsiteY1417" fmla="*/ 4494530 h 4938712"/>
              <a:gd name="connsiteX1418" fmla="*/ 5486717 w 6230937"/>
              <a:gd name="connsiteY1418" fmla="*/ 4489767 h 4938712"/>
              <a:gd name="connsiteX1419" fmla="*/ 5483225 w 6230937"/>
              <a:gd name="connsiteY1419" fmla="*/ 4485005 h 4938712"/>
              <a:gd name="connsiteX1420" fmla="*/ 5480050 w 6230937"/>
              <a:gd name="connsiteY1420" fmla="*/ 4480560 h 4938712"/>
              <a:gd name="connsiteX1421" fmla="*/ 5477510 w 6230937"/>
              <a:gd name="connsiteY1421" fmla="*/ 4475480 h 4938712"/>
              <a:gd name="connsiteX1422" fmla="*/ 5474652 w 6230937"/>
              <a:gd name="connsiteY1422" fmla="*/ 4470400 h 4938712"/>
              <a:gd name="connsiteX1423" fmla="*/ 5471795 w 6230937"/>
              <a:gd name="connsiteY1423" fmla="*/ 4464367 h 4938712"/>
              <a:gd name="connsiteX1424" fmla="*/ 5469572 w 6230937"/>
              <a:gd name="connsiteY1424" fmla="*/ 4458970 h 4938712"/>
              <a:gd name="connsiteX1425" fmla="*/ 5467667 w 6230937"/>
              <a:gd name="connsiteY1425" fmla="*/ 4453255 h 4938712"/>
              <a:gd name="connsiteX1426" fmla="*/ 5465445 w 6230937"/>
              <a:gd name="connsiteY1426" fmla="*/ 4446905 h 4938712"/>
              <a:gd name="connsiteX1427" fmla="*/ 5463222 w 6230937"/>
              <a:gd name="connsiteY1427" fmla="*/ 4440237 h 4938712"/>
              <a:gd name="connsiteX1428" fmla="*/ 5461952 w 6230937"/>
              <a:gd name="connsiteY1428" fmla="*/ 4433887 h 4938712"/>
              <a:gd name="connsiteX1429" fmla="*/ 5458777 w 6230937"/>
              <a:gd name="connsiteY1429" fmla="*/ 4419600 h 4938712"/>
              <a:gd name="connsiteX1430" fmla="*/ 5455920 w 6230937"/>
              <a:gd name="connsiteY1430" fmla="*/ 4404677 h 4938712"/>
              <a:gd name="connsiteX1431" fmla="*/ 5452110 w 6230937"/>
              <a:gd name="connsiteY1431" fmla="*/ 4379277 h 4938712"/>
              <a:gd name="connsiteX1432" fmla="*/ 5448300 w 6230937"/>
              <a:gd name="connsiteY1432" fmla="*/ 4353877 h 4938712"/>
              <a:gd name="connsiteX1433" fmla="*/ 5444172 w 6230937"/>
              <a:gd name="connsiteY1433" fmla="*/ 4329112 h 4938712"/>
              <a:gd name="connsiteX1434" fmla="*/ 5440045 w 6230937"/>
              <a:gd name="connsiteY1434" fmla="*/ 4304030 h 4938712"/>
              <a:gd name="connsiteX1435" fmla="*/ 5435600 w 6230937"/>
              <a:gd name="connsiteY1435" fmla="*/ 4279582 h 4938712"/>
              <a:gd name="connsiteX1436" fmla="*/ 5431790 w 6230937"/>
              <a:gd name="connsiteY1436" fmla="*/ 4254500 h 4938712"/>
              <a:gd name="connsiteX1437" fmla="*/ 5427980 w 6230937"/>
              <a:gd name="connsiteY1437" fmla="*/ 4230052 h 4938712"/>
              <a:gd name="connsiteX1438" fmla="*/ 5424170 w 6230937"/>
              <a:gd name="connsiteY1438" fmla="*/ 4205605 h 4938712"/>
              <a:gd name="connsiteX1439" fmla="*/ 5420677 w 6230937"/>
              <a:gd name="connsiteY1439" fmla="*/ 4181157 h 4938712"/>
              <a:gd name="connsiteX1440" fmla="*/ 5416867 w 6230937"/>
              <a:gd name="connsiteY1440" fmla="*/ 4156392 h 4938712"/>
              <a:gd name="connsiteX1441" fmla="*/ 5414327 w 6230937"/>
              <a:gd name="connsiteY1441" fmla="*/ 4131627 h 4938712"/>
              <a:gd name="connsiteX1442" fmla="*/ 5411470 w 6230937"/>
              <a:gd name="connsiteY1442" fmla="*/ 4106862 h 4938712"/>
              <a:gd name="connsiteX1443" fmla="*/ 5409565 w 6230937"/>
              <a:gd name="connsiteY1443" fmla="*/ 4081780 h 4938712"/>
              <a:gd name="connsiteX1444" fmla="*/ 5407977 w 6230937"/>
              <a:gd name="connsiteY1444" fmla="*/ 4056380 h 4938712"/>
              <a:gd name="connsiteX1445" fmla="*/ 5407342 w 6230937"/>
              <a:gd name="connsiteY1445" fmla="*/ 4031297 h 4938712"/>
              <a:gd name="connsiteX1446" fmla="*/ 5407025 w 6230937"/>
              <a:gd name="connsiteY1446" fmla="*/ 4005580 h 4938712"/>
              <a:gd name="connsiteX1447" fmla="*/ 5397182 w 6230937"/>
              <a:gd name="connsiteY1447" fmla="*/ 4012247 h 4938712"/>
              <a:gd name="connsiteX1448" fmla="*/ 5390515 w 6230937"/>
              <a:gd name="connsiteY1448" fmla="*/ 4016692 h 4938712"/>
              <a:gd name="connsiteX1449" fmla="*/ 5388292 w 6230937"/>
              <a:gd name="connsiteY1449" fmla="*/ 4018597 h 4938712"/>
              <a:gd name="connsiteX1450" fmla="*/ 5386705 w 6230937"/>
              <a:gd name="connsiteY1450" fmla="*/ 4020502 h 4938712"/>
              <a:gd name="connsiteX1451" fmla="*/ 5385435 w 6230937"/>
              <a:gd name="connsiteY1451" fmla="*/ 4022725 h 4938712"/>
              <a:gd name="connsiteX1452" fmla="*/ 5384165 w 6230937"/>
              <a:gd name="connsiteY1452" fmla="*/ 4024630 h 4938712"/>
              <a:gd name="connsiteX1453" fmla="*/ 5383847 w 6230937"/>
              <a:gd name="connsiteY1453" fmla="*/ 4027170 h 4938712"/>
              <a:gd name="connsiteX1454" fmla="*/ 5383847 w 6230937"/>
              <a:gd name="connsiteY1454" fmla="*/ 4030345 h 4938712"/>
              <a:gd name="connsiteX1455" fmla="*/ 5383847 w 6230937"/>
              <a:gd name="connsiteY1455" fmla="*/ 4033837 h 4938712"/>
              <a:gd name="connsiteX1456" fmla="*/ 5383847 w 6230937"/>
              <a:gd name="connsiteY1456" fmla="*/ 4038600 h 4938712"/>
              <a:gd name="connsiteX1457" fmla="*/ 5384165 w 6230937"/>
              <a:gd name="connsiteY1457" fmla="*/ 4050982 h 4938712"/>
              <a:gd name="connsiteX1458" fmla="*/ 5384165 w 6230937"/>
              <a:gd name="connsiteY1458" fmla="*/ 4068445 h 4938712"/>
              <a:gd name="connsiteX1459" fmla="*/ 5367655 w 6230937"/>
              <a:gd name="connsiteY1459" fmla="*/ 4497070 h 4938712"/>
              <a:gd name="connsiteX1460" fmla="*/ 5368607 w 6230937"/>
              <a:gd name="connsiteY1460" fmla="*/ 4520247 h 4938712"/>
              <a:gd name="connsiteX1461" fmla="*/ 5369560 w 6230937"/>
              <a:gd name="connsiteY1461" fmla="*/ 4543107 h 4938712"/>
              <a:gd name="connsiteX1462" fmla="*/ 5369560 w 6230937"/>
              <a:gd name="connsiteY1462" fmla="*/ 4554537 h 4938712"/>
              <a:gd name="connsiteX1463" fmla="*/ 5369560 w 6230937"/>
              <a:gd name="connsiteY1463" fmla="*/ 4565332 h 4938712"/>
              <a:gd name="connsiteX1464" fmla="*/ 5369242 w 6230937"/>
              <a:gd name="connsiteY1464" fmla="*/ 4576127 h 4938712"/>
              <a:gd name="connsiteX1465" fmla="*/ 5368607 w 6230937"/>
              <a:gd name="connsiteY1465" fmla="*/ 4587240 h 4938712"/>
              <a:gd name="connsiteX1466" fmla="*/ 5367972 w 6230937"/>
              <a:gd name="connsiteY1466" fmla="*/ 4597400 h 4938712"/>
              <a:gd name="connsiteX1467" fmla="*/ 5366702 w 6230937"/>
              <a:gd name="connsiteY1467" fmla="*/ 4607242 h 4938712"/>
              <a:gd name="connsiteX1468" fmla="*/ 5365750 w 6230937"/>
              <a:gd name="connsiteY1468" fmla="*/ 4617085 h 4938712"/>
              <a:gd name="connsiteX1469" fmla="*/ 5364162 w 6230937"/>
              <a:gd name="connsiteY1469" fmla="*/ 4626927 h 4938712"/>
              <a:gd name="connsiteX1470" fmla="*/ 5361622 w 6230937"/>
              <a:gd name="connsiteY1470" fmla="*/ 4635817 h 4938712"/>
              <a:gd name="connsiteX1471" fmla="*/ 5359400 w 6230937"/>
              <a:gd name="connsiteY1471" fmla="*/ 4644390 h 4938712"/>
              <a:gd name="connsiteX1472" fmla="*/ 5356542 w 6230937"/>
              <a:gd name="connsiteY1472" fmla="*/ 4652645 h 4938712"/>
              <a:gd name="connsiteX1473" fmla="*/ 5353050 w 6230937"/>
              <a:gd name="connsiteY1473" fmla="*/ 4660265 h 4938712"/>
              <a:gd name="connsiteX1474" fmla="*/ 5349240 w 6230937"/>
              <a:gd name="connsiteY1474" fmla="*/ 4667885 h 4938712"/>
              <a:gd name="connsiteX1475" fmla="*/ 5345112 w 6230937"/>
              <a:gd name="connsiteY1475" fmla="*/ 4674235 h 4938712"/>
              <a:gd name="connsiteX1476" fmla="*/ 5340032 w 6230937"/>
              <a:gd name="connsiteY1476" fmla="*/ 4680585 h 4938712"/>
              <a:gd name="connsiteX1477" fmla="*/ 5334317 w 6230937"/>
              <a:gd name="connsiteY1477" fmla="*/ 4685982 h 4938712"/>
              <a:gd name="connsiteX1478" fmla="*/ 5328602 w 6230937"/>
              <a:gd name="connsiteY1478" fmla="*/ 4691062 h 4938712"/>
              <a:gd name="connsiteX1479" fmla="*/ 5321617 w 6230937"/>
              <a:gd name="connsiteY1479" fmla="*/ 4695507 h 4938712"/>
              <a:gd name="connsiteX1480" fmla="*/ 5314632 w 6230937"/>
              <a:gd name="connsiteY1480" fmla="*/ 4699317 h 4938712"/>
              <a:gd name="connsiteX1481" fmla="*/ 5306377 w 6230937"/>
              <a:gd name="connsiteY1481" fmla="*/ 4701857 h 4938712"/>
              <a:gd name="connsiteX1482" fmla="*/ 5297805 w 6230937"/>
              <a:gd name="connsiteY1482" fmla="*/ 4704397 h 4938712"/>
              <a:gd name="connsiteX1483" fmla="*/ 5287962 w 6230937"/>
              <a:gd name="connsiteY1483" fmla="*/ 4705985 h 4938712"/>
              <a:gd name="connsiteX1484" fmla="*/ 5278120 w 6230937"/>
              <a:gd name="connsiteY1484" fmla="*/ 4706302 h 4938712"/>
              <a:gd name="connsiteX1485" fmla="*/ 5267007 w 6230937"/>
              <a:gd name="connsiteY1485" fmla="*/ 4706302 h 4938712"/>
              <a:gd name="connsiteX1486" fmla="*/ 5255260 w 6230937"/>
              <a:gd name="connsiteY1486" fmla="*/ 4705032 h 4938712"/>
              <a:gd name="connsiteX1487" fmla="*/ 5242560 w 6230937"/>
              <a:gd name="connsiteY1487" fmla="*/ 4703127 h 4938712"/>
              <a:gd name="connsiteX1488" fmla="*/ 5228907 w 6230937"/>
              <a:gd name="connsiteY1488" fmla="*/ 4700587 h 4938712"/>
              <a:gd name="connsiteX1489" fmla="*/ 5214620 w 6230937"/>
              <a:gd name="connsiteY1489" fmla="*/ 4696777 h 4938712"/>
              <a:gd name="connsiteX1490" fmla="*/ 5082857 w 6230937"/>
              <a:gd name="connsiteY1490" fmla="*/ 4653597 h 4938712"/>
              <a:gd name="connsiteX1491" fmla="*/ 5075872 w 6230937"/>
              <a:gd name="connsiteY1491" fmla="*/ 4650740 h 4938712"/>
              <a:gd name="connsiteX1492" fmla="*/ 5070475 w 6230937"/>
              <a:gd name="connsiteY1492" fmla="*/ 4647882 h 4938712"/>
              <a:gd name="connsiteX1493" fmla="*/ 5066665 w 6230937"/>
              <a:gd name="connsiteY1493" fmla="*/ 4645660 h 4938712"/>
              <a:gd name="connsiteX1494" fmla="*/ 5063807 w 6230937"/>
              <a:gd name="connsiteY1494" fmla="*/ 4643755 h 4938712"/>
              <a:gd name="connsiteX1495" fmla="*/ 5060950 w 6230937"/>
              <a:gd name="connsiteY1495" fmla="*/ 4640897 h 4938712"/>
              <a:gd name="connsiteX1496" fmla="*/ 5059997 w 6230937"/>
              <a:gd name="connsiteY1496" fmla="*/ 4638992 h 4938712"/>
              <a:gd name="connsiteX1497" fmla="*/ 5059045 w 6230937"/>
              <a:gd name="connsiteY1497" fmla="*/ 4638040 h 4938712"/>
              <a:gd name="connsiteX1498" fmla="*/ 5058410 w 6230937"/>
              <a:gd name="connsiteY1498" fmla="*/ 4637722 h 4938712"/>
              <a:gd name="connsiteX1499" fmla="*/ 5056505 w 6230937"/>
              <a:gd name="connsiteY1499" fmla="*/ 4637087 h 4938712"/>
              <a:gd name="connsiteX1500" fmla="*/ 5053647 w 6230937"/>
              <a:gd name="connsiteY1500" fmla="*/ 4636452 h 4938712"/>
              <a:gd name="connsiteX1501" fmla="*/ 5044440 w 6230937"/>
              <a:gd name="connsiteY1501" fmla="*/ 4635817 h 4938712"/>
              <a:gd name="connsiteX1502" fmla="*/ 5027930 w 6230937"/>
              <a:gd name="connsiteY1502" fmla="*/ 4634547 h 4938712"/>
              <a:gd name="connsiteX1503" fmla="*/ 4992687 w 6230937"/>
              <a:gd name="connsiteY1503" fmla="*/ 4372610 h 4938712"/>
              <a:gd name="connsiteX1504" fmla="*/ 4991417 w 6230937"/>
              <a:gd name="connsiteY1504" fmla="*/ 4369435 h 4938712"/>
              <a:gd name="connsiteX1505" fmla="*/ 4990465 w 6230937"/>
              <a:gd name="connsiteY1505" fmla="*/ 4366260 h 4938712"/>
              <a:gd name="connsiteX1506" fmla="*/ 4989830 w 6230937"/>
              <a:gd name="connsiteY1506" fmla="*/ 4360545 h 4938712"/>
              <a:gd name="connsiteX1507" fmla="*/ 4988877 w 6230937"/>
              <a:gd name="connsiteY1507" fmla="*/ 4350385 h 4938712"/>
              <a:gd name="connsiteX1508" fmla="*/ 4988560 w 6230937"/>
              <a:gd name="connsiteY1508" fmla="*/ 4338320 h 4938712"/>
              <a:gd name="connsiteX1509" fmla="*/ 4988560 w 6230937"/>
              <a:gd name="connsiteY1509" fmla="*/ 4326572 h 4938712"/>
              <a:gd name="connsiteX1510" fmla="*/ 4988877 w 6230937"/>
              <a:gd name="connsiteY1510" fmla="*/ 4315142 h 4938712"/>
              <a:gd name="connsiteX1511" fmla="*/ 4989512 w 6230937"/>
              <a:gd name="connsiteY1511" fmla="*/ 4308792 h 4938712"/>
              <a:gd name="connsiteX1512" fmla="*/ 4989830 w 6230937"/>
              <a:gd name="connsiteY1512" fmla="*/ 4305617 h 4938712"/>
              <a:gd name="connsiteX1513" fmla="*/ 4989830 w 6230937"/>
              <a:gd name="connsiteY1513" fmla="*/ 4304982 h 4938712"/>
              <a:gd name="connsiteX1514" fmla="*/ 4989512 w 6230937"/>
              <a:gd name="connsiteY1514" fmla="*/ 4303712 h 4938712"/>
              <a:gd name="connsiteX1515" fmla="*/ 4988560 w 6230937"/>
              <a:gd name="connsiteY1515" fmla="*/ 4301490 h 4938712"/>
              <a:gd name="connsiteX1516" fmla="*/ 4986972 w 6230937"/>
              <a:gd name="connsiteY1516" fmla="*/ 4295775 h 4938712"/>
              <a:gd name="connsiteX1517" fmla="*/ 4984750 w 6230937"/>
              <a:gd name="connsiteY1517" fmla="*/ 4285932 h 4938712"/>
              <a:gd name="connsiteX1518" fmla="*/ 4980622 w 6230937"/>
              <a:gd name="connsiteY1518" fmla="*/ 4267517 h 4938712"/>
              <a:gd name="connsiteX1519" fmla="*/ 4979670 w 6230937"/>
              <a:gd name="connsiteY1519" fmla="*/ 4262437 h 4938712"/>
              <a:gd name="connsiteX1520" fmla="*/ 4979035 w 6230937"/>
              <a:gd name="connsiteY1520" fmla="*/ 4258310 h 4938712"/>
              <a:gd name="connsiteX1521" fmla="*/ 4977765 w 6230937"/>
              <a:gd name="connsiteY1521" fmla="*/ 4253230 h 4938712"/>
              <a:gd name="connsiteX1522" fmla="*/ 4976177 w 6230937"/>
              <a:gd name="connsiteY1522" fmla="*/ 4246562 h 4938712"/>
              <a:gd name="connsiteX1523" fmla="*/ 4973320 w 6230937"/>
              <a:gd name="connsiteY1523" fmla="*/ 4234497 h 4938712"/>
              <a:gd name="connsiteX1524" fmla="*/ 4971097 w 6230937"/>
              <a:gd name="connsiteY1524" fmla="*/ 4226560 h 4938712"/>
              <a:gd name="connsiteX1525" fmla="*/ 4969192 w 6230937"/>
              <a:gd name="connsiteY1525" fmla="*/ 4221162 h 4938712"/>
              <a:gd name="connsiteX1526" fmla="*/ 4967922 w 6230937"/>
              <a:gd name="connsiteY1526" fmla="*/ 4217352 h 4938712"/>
              <a:gd name="connsiteX1527" fmla="*/ 4967287 w 6230937"/>
              <a:gd name="connsiteY1527" fmla="*/ 4213225 h 4938712"/>
              <a:gd name="connsiteX1528" fmla="*/ 4966335 w 6230937"/>
              <a:gd name="connsiteY1528" fmla="*/ 4207827 h 4938712"/>
              <a:gd name="connsiteX1529" fmla="*/ 4965700 w 6230937"/>
              <a:gd name="connsiteY1529" fmla="*/ 4199890 h 4938712"/>
              <a:gd name="connsiteX1530" fmla="*/ 4964747 w 6230937"/>
              <a:gd name="connsiteY1530" fmla="*/ 4187190 h 4938712"/>
              <a:gd name="connsiteX1531" fmla="*/ 4964747 w 6230937"/>
              <a:gd name="connsiteY1531" fmla="*/ 4182110 h 4938712"/>
              <a:gd name="connsiteX1532" fmla="*/ 4964747 w 6230937"/>
              <a:gd name="connsiteY1532" fmla="*/ 4174490 h 4938712"/>
              <a:gd name="connsiteX1533" fmla="*/ 4964747 w 6230937"/>
              <a:gd name="connsiteY1533" fmla="*/ 4167505 h 4938712"/>
              <a:gd name="connsiteX1534" fmla="*/ 4964747 w 6230937"/>
              <a:gd name="connsiteY1534" fmla="*/ 4164012 h 4938712"/>
              <a:gd name="connsiteX1535" fmla="*/ 4964430 w 6230937"/>
              <a:gd name="connsiteY1535" fmla="*/ 4158615 h 4938712"/>
              <a:gd name="connsiteX1536" fmla="*/ 4964430 w 6230937"/>
              <a:gd name="connsiteY1536" fmla="*/ 4155757 h 4938712"/>
              <a:gd name="connsiteX1537" fmla="*/ 4964112 w 6230937"/>
              <a:gd name="connsiteY1537" fmla="*/ 4156075 h 4938712"/>
              <a:gd name="connsiteX1538" fmla="*/ 4963795 w 6230937"/>
              <a:gd name="connsiteY1538" fmla="*/ 4155440 h 4938712"/>
              <a:gd name="connsiteX1539" fmla="*/ 4963477 w 6230937"/>
              <a:gd name="connsiteY1539" fmla="*/ 4152265 h 4938712"/>
              <a:gd name="connsiteX1540" fmla="*/ 4962207 w 6230937"/>
              <a:gd name="connsiteY1540" fmla="*/ 4145915 h 4938712"/>
              <a:gd name="connsiteX1541" fmla="*/ 4949825 w 6230937"/>
              <a:gd name="connsiteY1541" fmla="*/ 4038282 h 4938712"/>
              <a:gd name="connsiteX1542" fmla="*/ 4949825 w 6230937"/>
              <a:gd name="connsiteY1542" fmla="*/ 4034790 h 4938712"/>
              <a:gd name="connsiteX1543" fmla="*/ 4949190 w 6230937"/>
              <a:gd name="connsiteY1543" fmla="*/ 4027805 h 4938712"/>
              <a:gd name="connsiteX1544" fmla="*/ 4948872 w 6230937"/>
              <a:gd name="connsiteY1544" fmla="*/ 4020185 h 4938712"/>
              <a:gd name="connsiteX1545" fmla="*/ 4948555 w 6230937"/>
              <a:gd name="connsiteY1545" fmla="*/ 4016057 h 4938712"/>
              <a:gd name="connsiteX1546" fmla="*/ 4946650 w 6230937"/>
              <a:gd name="connsiteY1546" fmla="*/ 4004945 h 4938712"/>
              <a:gd name="connsiteX1547" fmla="*/ 4945380 w 6230937"/>
              <a:gd name="connsiteY1547" fmla="*/ 3997642 h 4938712"/>
              <a:gd name="connsiteX1548" fmla="*/ 4943792 w 6230937"/>
              <a:gd name="connsiteY1548" fmla="*/ 3993515 h 4938712"/>
              <a:gd name="connsiteX1549" fmla="*/ 4942205 w 6230937"/>
              <a:gd name="connsiteY1549" fmla="*/ 3990340 h 4938712"/>
              <a:gd name="connsiteX1550" fmla="*/ 4941252 w 6230937"/>
              <a:gd name="connsiteY1550" fmla="*/ 3987482 h 4938712"/>
              <a:gd name="connsiteX1551" fmla="*/ 4939665 w 6230937"/>
              <a:gd name="connsiteY1551" fmla="*/ 3983672 h 4938712"/>
              <a:gd name="connsiteX1552" fmla="*/ 4938077 w 6230937"/>
              <a:gd name="connsiteY1552" fmla="*/ 3977957 h 4938712"/>
              <a:gd name="connsiteX1553" fmla="*/ 4936490 w 6230937"/>
              <a:gd name="connsiteY1553" fmla="*/ 3968750 h 4938712"/>
              <a:gd name="connsiteX1554" fmla="*/ 4935220 w 6230937"/>
              <a:gd name="connsiteY1554" fmla="*/ 3961447 h 4938712"/>
              <a:gd name="connsiteX1555" fmla="*/ 4934902 w 6230937"/>
              <a:gd name="connsiteY1555" fmla="*/ 3954462 h 4938712"/>
              <a:gd name="connsiteX1556" fmla="*/ 4935220 w 6230937"/>
              <a:gd name="connsiteY1556" fmla="*/ 3948112 h 4938712"/>
              <a:gd name="connsiteX1557" fmla="*/ 4936172 w 6230937"/>
              <a:gd name="connsiteY1557" fmla="*/ 3942397 h 4938712"/>
              <a:gd name="connsiteX1558" fmla="*/ 4938077 w 6230937"/>
              <a:gd name="connsiteY1558" fmla="*/ 3931602 h 4938712"/>
              <a:gd name="connsiteX1559" fmla="*/ 4939982 w 6230937"/>
              <a:gd name="connsiteY1559" fmla="*/ 3921442 h 4938712"/>
              <a:gd name="connsiteX1560" fmla="*/ 4940617 w 6230937"/>
              <a:gd name="connsiteY1560" fmla="*/ 3916045 h 4938712"/>
              <a:gd name="connsiteX1561" fmla="*/ 4941252 w 6230937"/>
              <a:gd name="connsiteY1561" fmla="*/ 3910330 h 4938712"/>
              <a:gd name="connsiteX1562" fmla="*/ 4941252 w 6230937"/>
              <a:gd name="connsiteY1562" fmla="*/ 3904615 h 4938712"/>
              <a:gd name="connsiteX1563" fmla="*/ 4940617 w 6230937"/>
              <a:gd name="connsiteY1563" fmla="*/ 3898265 h 4938712"/>
              <a:gd name="connsiteX1564" fmla="*/ 4939665 w 6230937"/>
              <a:gd name="connsiteY1564" fmla="*/ 3891280 h 4938712"/>
              <a:gd name="connsiteX1565" fmla="*/ 4937125 w 6230937"/>
              <a:gd name="connsiteY1565" fmla="*/ 3883977 h 4938712"/>
              <a:gd name="connsiteX1566" fmla="*/ 4934585 w 6230937"/>
              <a:gd name="connsiteY1566" fmla="*/ 3875405 h 4938712"/>
              <a:gd name="connsiteX1567" fmla="*/ 4930140 w 6230937"/>
              <a:gd name="connsiteY1567" fmla="*/ 3866197 h 4938712"/>
              <a:gd name="connsiteX1568" fmla="*/ 4927600 w 6230937"/>
              <a:gd name="connsiteY1568" fmla="*/ 3869690 h 4938712"/>
              <a:gd name="connsiteX1569" fmla="*/ 4925060 w 6230937"/>
              <a:gd name="connsiteY1569" fmla="*/ 3873500 h 4938712"/>
              <a:gd name="connsiteX1570" fmla="*/ 4923155 w 6230937"/>
              <a:gd name="connsiteY1570" fmla="*/ 3878262 h 4938712"/>
              <a:gd name="connsiteX1571" fmla="*/ 4921250 w 6230937"/>
              <a:gd name="connsiteY1571" fmla="*/ 3883342 h 4938712"/>
              <a:gd name="connsiteX1572" fmla="*/ 4919345 w 6230937"/>
              <a:gd name="connsiteY1572" fmla="*/ 3888740 h 4938712"/>
              <a:gd name="connsiteX1573" fmla="*/ 4917757 w 6230937"/>
              <a:gd name="connsiteY1573" fmla="*/ 3894772 h 4938712"/>
              <a:gd name="connsiteX1574" fmla="*/ 4916487 w 6230937"/>
              <a:gd name="connsiteY1574" fmla="*/ 3901122 h 4938712"/>
              <a:gd name="connsiteX1575" fmla="*/ 4914900 w 6230937"/>
              <a:gd name="connsiteY1575" fmla="*/ 3908107 h 4938712"/>
              <a:gd name="connsiteX1576" fmla="*/ 4912995 w 6230937"/>
              <a:gd name="connsiteY1576" fmla="*/ 3923030 h 4938712"/>
              <a:gd name="connsiteX1577" fmla="*/ 4911407 w 6230937"/>
              <a:gd name="connsiteY1577" fmla="*/ 3938587 h 4938712"/>
              <a:gd name="connsiteX1578" fmla="*/ 4910772 w 6230937"/>
              <a:gd name="connsiteY1578" fmla="*/ 3955097 h 4938712"/>
              <a:gd name="connsiteX1579" fmla="*/ 4910137 w 6230937"/>
              <a:gd name="connsiteY1579" fmla="*/ 3972242 h 4938712"/>
              <a:gd name="connsiteX1580" fmla="*/ 4910137 w 6230937"/>
              <a:gd name="connsiteY1580" fmla="*/ 3989387 h 4938712"/>
              <a:gd name="connsiteX1581" fmla="*/ 4910137 w 6230937"/>
              <a:gd name="connsiteY1581" fmla="*/ 4006532 h 4938712"/>
              <a:gd name="connsiteX1582" fmla="*/ 4910455 w 6230937"/>
              <a:gd name="connsiteY1582" fmla="*/ 4023677 h 4938712"/>
              <a:gd name="connsiteX1583" fmla="*/ 4910772 w 6230937"/>
              <a:gd name="connsiteY1583" fmla="*/ 4040187 h 4938712"/>
              <a:gd name="connsiteX1584" fmla="*/ 4912042 w 6230937"/>
              <a:gd name="connsiteY1584" fmla="*/ 4069715 h 4938712"/>
              <a:gd name="connsiteX1585" fmla="*/ 4912995 w 6230937"/>
              <a:gd name="connsiteY1585" fmla="*/ 4093845 h 4938712"/>
              <a:gd name="connsiteX1586" fmla="*/ 4886642 w 6230937"/>
              <a:gd name="connsiteY1586" fmla="*/ 4612957 h 4938712"/>
              <a:gd name="connsiteX1587" fmla="*/ 4887277 w 6230937"/>
              <a:gd name="connsiteY1587" fmla="*/ 4635500 h 4938712"/>
              <a:gd name="connsiteX1588" fmla="*/ 4888547 w 6230937"/>
              <a:gd name="connsiteY1588" fmla="*/ 4668520 h 4938712"/>
              <a:gd name="connsiteX1589" fmla="*/ 4889817 w 6230937"/>
              <a:gd name="connsiteY1589" fmla="*/ 4707572 h 4938712"/>
              <a:gd name="connsiteX1590" fmla="*/ 4891405 w 6230937"/>
              <a:gd name="connsiteY1590" fmla="*/ 4749165 h 4938712"/>
              <a:gd name="connsiteX1591" fmla="*/ 4891722 w 6230937"/>
              <a:gd name="connsiteY1591" fmla="*/ 4770120 h 4938712"/>
              <a:gd name="connsiteX1592" fmla="*/ 4892040 w 6230937"/>
              <a:gd name="connsiteY1592" fmla="*/ 4790122 h 4938712"/>
              <a:gd name="connsiteX1593" fmla="*/ 4892040 w 6230937"/>
              <a:gd name="connsiteY1593" fmla="*/ 4809172 h 4938712"/>
              <a:gd name="connsiteX1594" fmla="*/ 4892040 w 6230937"/>
              <a:gd name="connsiteY1594" fmla="*/ 4826317 h 4938712"/>
              <a:gd name="connsiteX1595" fmla="*/ 4891405 w 6230937"/>
              <a:gd name="connsiteY1595" fmla="*/ 4841240 h 4938712"/>
              <a:gd name="connsiteX1596" fmla="*/ 4890452 w 6230937"/>
              <a:gd name="connsiteY1596" fmla="*/ 4854257 h 4938712"/>
              <a:gd name="connsiteX1597" fmla="*/ 4889817 w 6230937"/>
              <a:gd name="connsiteY1597" fmla="*/ 4859655 h 4938712"/>
              <a:gd name="connsiteX1598" fmla="*/ 4888865 w 6230937"/>
              <a:gd name="connsiteY1598" fmla="*/ 4864100 h 4938712"/>
              <a:gd name="connsiteX1599" fmla="*/ 4888230 w 6230937"/>
              <a:gd name="connsiteY1599" fmla="*/ 4867910 h 4938712"/>
              <a:gd name="connsiteX1600" fmla="*/ 4887277 w 6230937"/>
              <a:gd name="connsiteY1600" fmla="*/ 4870450 h 4938712"/>
              <a:gd name="connsiteX1601" fmla="*/ 4883785 w 6230937"/>
              <a:gd name="connsiteY1601" fmla="*/ 4876482 h 4938712"/>
              <a:gd name="connsiteX1602" fmla="*/ 4880292 w 6230937"/>
              <a:gd name="connsiteY1602" fmla="*/ 4881880 h 4938712"/>
              <a:gd name="connsiteX1603" fmla="*/ 4876800 w 6230937"/>
              <a:gd name="connsiteY1603" fmla="*/ 4886642 h 4938712"/>
              <a:gd name="connsiteX1604" fmla="*/ 4872672 w 6230937"/>
              <a:gd name="connsiteY1604" fmla="*/ 4890770 h 4938712"/>
              <a:gd name="connsiteX1605" fmla="*/ 4868227 w 6230937"/>
              <a:gd name="connsiteY1605" fmla="*/ 4894580 h 4938712"/>
              <a:gd name="connsiteX1606" fmla="*/ 4863782 w 6230937"/>
              <a:gd name="connsiteY1606" fmla="*/ 4897755 h 4938712"/>
              <a:gd name="connsiteX1607" fmla="*/ 4859020 w 6230937"/>
              <a:gd name="connsiteY1607" fmla="*/ 4900612 h 4938712"/>
              <a:gd name="connsiteX1608" fmla="*/ 4853940 w 6230937"/>
              <a:gd name="connsiteY1608" fmla="*/ 4902835 h 4938712"/>
              <a:gd name="connsiteX1609" fmla="*/ 4848542 w 6230937"/>
              <a:gd name="connsiteY1609" fmla="*/ 4904422 h 4938712"/>
              <a:gd name="connsiteX1610" fmla="*/ 4843462 w 6230937"/>
              <a:gd name="connsiteY1610" fmla="*/ 4906010 h 4938712"/>
              <a:gd name="connsiteX1611" fmla="*/ 4837430 w 6230937"/>
              <a:gd name="connsiteY1611" fmla="*/ 4906645 h 4938712"/>
              <a:gd name="connsiteX1612" fmla="*/ 4832032 w 6230937"/>
              <a:gd name="connsiteY1612" fmla="*/ 4907597 h 4938712"/>
              <a:gd name="connsiteX1613" fmla="*/ 4826317 w 6230937"/>
              <a:gd name="connsiteY1613" fmla="*/ 4907597 h 4938712"/>
              <a:gd name="connsiteX1614" fmla="*/ 4820285 w 6230937"/>
              <a:gd name="connsiteY1614" fmla="*/ 4907597 h 4938712"/>
              <a:gd name="connsiteX1615" fmla="*/ 4814570 w 6230937"/>
              <a:gd name="connsiteY1615" fmla="*/ 4907280 h 4938712"/>
              <a:gd name="connsiteX1616" fmla="*/ 4808855 w 6230937"/>
              <a:gd name="connsiteY1616" fmla="*/ 4906645 h 4938712"/>
              <a:gd name="connsiteX1617" fmla="*/ 4796790 w 6230937"/>
              <a:gd name="connsiteY1617" fmla="*/ 4904740 h 4938712"/>
              <a:gd name="connsiteX1618" fmla="*/ 4785042 w 6230937"/>
              <a:gd name="connsiteY1618" fmla="*/ 4902517 h 4938712"/>
              <a:gd name="connsiteX1619" fmla="*/ 4773295 w 6230937"/>
              <a:gd name="connsiteY1619" fmla="*/ 4899660 h 4938712"/>
              <a:gd name="connsiteX1620" fmla="*/ 4761865 w 6230937"/>
              <a:gd name="connsiteY1620" fmla="*/ 4896167 h 4938712"/>
              <a:gd name="connsiteX1621" fmla="*/ 4741227 w 6230937"/>
              <a:gd name="connsiteY1621" fmla="*/ 4890135 h 4938712"/>
              <a:gd name="connsiteX1622" fmla="*/ 4724717 w 6230937"/>
              <a:gd name="connsiteY1622" fmla="*/ 4885372 h 4938712"/>
              <a:gd name="connsiteX1623" fmla="*/ 4721225 w 6230937"/>
              <a:gd name="connsiteY1623" fmla="*/ 4885055 h 4938712"/>
              <a:gd name="connsiteX1624" fmla="*/ 4718050 w 6230937"/>
              <a:gd name="connsiteY1624" fmla="*/ 4884102 h 4938712"/>
              <a:gd name="connsiteX1625" fmla="*/ 4704080 w 6230937"/>
              <a:gd name="connsiteY1625" fmla="*/ 4881880 h 4938712"/>
              <a:gd name="connsiteX1626" fmla="*/ 4685665 w 6230937"/>
              <a:gd name="connsiteY1626" fmla="*/ 4878387 h 4938712"/>
              <a:gd name="connsiteX1627" fmla="*/ 4664710 w 6230937"/>
              <a:gd name="connsiteY1627" fmla="*/ 4873942 h 4938712"/>
              <a:gd name="connsiteX1628" fmla="*/ 4641215 w 6230937"/>
              <a:gd name="connsiteY1628" fmla="*/ 4868545 h 4938712"/>
              <a:gd name="connsiteX1629" fmla="*/ 4629467 w 6230937"/>
              <a:gd name="connsiteY1629" fmla="*/ 4865052 h 4938712"/>
              <a:gd name="connsiteX1630" fmla="*/ 4618037 w 6230937"/>
              <a:gd name="connsiteY1630" fmla="*/ 4861560 h 4938712"/>
              <a:gd name="connsiteX1631" fmla="*/ 4606290 w 6230937"/>
              <a:gd name="connsiteY1631" fmla="*/ 4857750 h 4938712"/>
              <a:gd name="connsiteX1632" fmla="*/ 4594860 w 6230937"/>
              <a:gd name="connsiteY1632" fmla="*/ 4853305 h 4938712"/>
              <a:gd name="connsiteX1633" fmla="*/ 4584065 w 6230937"/>
              <a:gd name="connsiteY1633" fmla="*/ 4849177 h 4938712"/>
              <a:gd name="connsiteX1634" fmla="*/ 4573587 w 6230937"/>
              <a:gd name="connsiteY1634" fmla="*/ 4844097 h 4938712"/>
              <a:gd name="connsiteX1635" fmla="*/ 4568507 w 6230937"/>
              <a:gd name="connsiteY1635" fmla="*/ 4841240 h 4938712"/>
              <a:gd name="connsiteX1636" fmla="*/ 4563745 w 6230937"/>
              <a:gd name="connsiteY1636" fmla="*/ 4838700 h 4938712"/>
              <a:gd name="connsiteX1637" fmla="*/ 4559617 w 6230937"/>
              <a:gd name="connsiteY1637" fmla="*/ 4835842 h 4938712"/>
              <a:gd name="connsiteX1638" fmla="*/ 4555172 w 6230937"/>
              <a:gd name="connsiteY1638" fmla="*/ 4833302 h 4938712"/>
              <a:gd name="connsiteX1639" fmla="*/ 4551362 w 6230937"/>
              <a:gd name="connsiteY1639" fmla="*/ 4830127 h 4938712"/>
              <a:gd name="connsiteX1640" fmla="*/ 4547552 w 6230937"/>
              <a:gd name="connsiteY1640" fmla="*/ 4826952 h 4938712"/>
              <a:gd name="connsiteX1641" fmla="*/ 4544377 w 6230937"/>
              <a:gd name="connsiteY1641" fmla="*/ 4823460 h 4938712"/>
              <a:gd name="connsiteX1642" fmla="*/ 4541202 w 6230937"/>
              <a:gd name="connsiteY1642" fmla="*/ 4819967 h 4938712"/>
              <a:gd name="connsiteX1643" fmla="*/ 4538345 w 6230937"/>
              <a:gd name="connsiteY1643" fmla="*/ 4816475 h 4938712"/>
              <a:gd name="connsiteX1644" fmla="*/ 4536122 w 6230937"/>
              <a:gd name="connsiteY1644" fmla="*/ 4812982 h 4938712"/>
              <a:gd name="connsiteX1645" fmla="*/ 4534217 w 6230937"/>
              <a:gd name="connsiteY1645" fmla="*/ 4809172 h 4938712"/>
              <a:gd name="connsiteX1646" fmla="*/ 4532312 w 6230937"/>
              <a:gd name="connsiteY1646" fmla="*/ 4805045 h 4938712"/>
              <a:gd name="connsiteX1647" fmla="*/ 4530407 w 6230937"/>
              <a:gd name="connsiteY1647" fmla="*/ 4801235 h 4938712"/>
              <a:gd name="connsiteX1648" fmla="*/ 4529137 w 6230937"/>
              <a:gd name="connsiteY1648" fmla="*/ 4797425 h 4938712"/>
              <a:gd name="connsiteX1649" fmla="*/ 4527550 w 6230937"/>
              <a:gd name="connsiteY1649" fmla="*/ 4792980 h 4938712"/>
              <a:gd name="connsiteX1650" fmla="*/ 4526280 w 6230937"/>
              <a:gd name="connsiteY1650" fmla="*/ 4788535 h 4938712"/>
              <a:gd name="connsiteX1651" fmla="*/ 4524375 w 6230937"/>
              <a:gd name="connsiteY1651" fmla="*/ 4779010 h 4938712"/>
              <a:gd name="connsiteX1652" fmla="*/ 4522470 w 6230937"/>
              <a:gd name="connsiteY1652" fmla="*/ 4769485 h 4938712"/>
              <a:gd name="connsiteX1653" fmla="*/ 4506595 w 6230937"/>
              <a:gd name="connsiteY1653" fmla="*/ 4645977 h 4938712"/>
              <a:gd name="connsiteX1654" fmla="*/ 4501197 w 6230937"/>
              <a:gd name="connsiteY1654" fmla="*/ 4630737 h 4938712"/>
              <a:gd name="connsiteX1655" fmla="*/ 4497070 w 6230937"/>
              <a:gd name="connsiteY1655" fmla="*/ 4618037 h 4938712"/>
              <a:gd name="connsiteX1656" fmla="*/ 4494530 w 6230937"/>
              <a:gd name="connsiteY1656" fmla="*/ 4605972 h 4938712"/>
              <a:gd name="connsiteX1657" fmla="*/ 4491990 w 6230937"/>
              <a:gd name="connsiteY1657" fmla="*/ 4594860 h 4938712"/>
              <a:gd name="connsiteX1658" fmla="*/ 4439602 w 6230937"/>
              <a:gd name="connsiteY1658" fmla="*/ 4216400 h 4938712"/>
              <a:gd name="connsiteX1659" fmla="*/ 4439602 w 6230937"/>
              <a:gd name="connsiteY1659" fmla="*/ 4213225 h 4938712"/>
              <a:gd name="connsiteX1660" fmla="*/ 4439602 w 6230937"/>
              <a:gd name="connsiteY1660" fmla="*/ 4210367 h 4938712"/>
              <a:gd name="connsiteX1661" fmla="*/ 4435792 w 6230937"/>
              <a:gd name="connsiteY1661" fmla="*/ 4141470 h 4938712"/>
              <a:gd name="connsiteX1662" fmla="*/ 4431347 w 6230937"/>
              <a:gd name="connsiteY1662" fmla="*/ 4127182 h 4938712"/>
              <a:gd name="connsiteX1663" fmla="*/ 4427537 w 6230937"/>
              <a:gd name="connsiteY1663" fmla="*/ 4113212 h 4938712"/>
              <a:gd name="connsiteX1664" fmla="*/ 4424362 w 6230937"/>
              <a:gd name="connsiteY1664" fmla="*/ 4099242 h 4938712"/>
              <a:gd name="connsiteX1665" fmla="*/ 4422140 w 6230937"/>
              <a:gd name="connsiteY1665" fmla="*/ 4085590 h 4938712"/>
              <a:gd name="connsiteX1666" fmla="*/ 4419600 w 6230937"/>
              <a:gd name="connsiteY1666" fmla="*/ 4071937 h 4938712"/>
              <a:gd name="connsiteX1667" fmla="*/ 4418012 w 6230937"/>
              <a:gd name="connsiteY1667" fmla="*/ 4059237 h 4938712"/>
              <a:gd name="connsiteX1668" fmla="*/ 4416425 w 6230937"/>
              <a:gd name="connsiteY1668" fmla="*/ 4046855 h 4938712"/>
              <a:gd name="connsiteX1669" fmla="*/ 4415155 w 6230937"/>
              <a:gd name="connsiteY1669" fmla="*/ 4034790 h 4938712"/>
              <a:gd name="connsiteX1670" fmla="*/ 4414202 w 6230937"/>
              <a:gd name="connsiteY1670" fmla="*/ 4025582 h 4938712"/>
              <a:gd name="connsiteX1671" fmla="*/ 4412932 w 6230937"/>
              <a:gd name="connsiteY1671" fmla="*/ 4013200 h 4938712"/>
              <a:gd name="connsiteX1672" fmla="*/ 4412297 w 6230937"/>
              <a:gd name="connsiteY1672" fmla="*/ 3998595 h 4938712"/>
              <a:gd name="connsiteX1673" fmla="*/ 4411027 w 6230937"/>
              <a:gd name="connsiteY1673" fmla="*/ 3982085 h 4938712"/>
              <a:gd name="connsiteX1674" fmla="*/ 4410075 w 6230937"/>
              <a:gd name="connsiteY1674" fmla="*/ 3964940 h 4938712"/>
              <a:gd name="connsiteX1675" fmla="*/ 4408805 w 6230937"/>
              <a:gd name="connsiteY1675" fmla="*/ 3947795 h 4938712"/>
              <a:gd name="connsiteX1676" fmla="*/ 4407852 w 6230937"/>
              <a:gd name="connsiteY1676" fmla="*/ 3931920 h 4938712"/>
              <a:gd name="connsiteX1677" fmla="*/ 4406900 w 6230937"/>
              <a:gd name="connsiteY1677" fmla="*/ 3917950 h 4938712"/>
              <a:gd name="connsiteX1678" fmla="*/ 4399280 w 6230937"/>
              <a:gd name="connsiteY1678" fmla="*/ 3823970 h 4938712"/>
              <a:gd name="connsiteX1679" fmla="*/ 4399915 w 6230937"/>
              <a:gd name="connsiteY1679" fmla="*/ 3814762 h 4938712"/>
              <a:gd name="connsiteX1680" fmla="*/ 4400232 w 6230937"/>
              <a:gd name="connsiteY1680" fmla="*/ 3804920 h 4938712"/>
              <a:gd name="connsiteX1681" fmla="*/ 4400867 w 6230937"/>
              <a:gd name="connsiteY1681" fmla="*/ 3794442 h 4938712"/>
              <a:gd name="connsiteX1682" fmla="*/ 4402137 w 6230937"/>
              <a:gd name="connsiteY1682" fmla="*/ 3783965 h 4938712"/>
              <a:gd name="connsiteX1683" fmla="*/ 4404042 w 6230937"/>
              <a:gd name="connsiteY1683" fmla="*/ 3761422 h 4938712"/>
              <a:gd name="connsiteX1684" fmla="*/ 4405312 w 6230937"/>
              <a:gd name="connsiteY1684" fmla="*/ 3738880 h 4938712"/>
              <a:gd name="connsiteX1685" fmla="*/ 4405630 w 6230937"/>
              <a:gd name="connsiteY1685" fmla="*/ 3727767 h 4938712"/>
              <a:gd name="connsiteX1686" fmla="*/ 4405312 w 6230937"/>
              <a:gd name="connsiteY1686" fmla="*/ 3716972 h 4938712"/>
              <a:gd name="connsiteX1687" fmla="*/ 4404360 w 6230937"/>
              <a:gd name="connsiteY1687" fmla="*/ 3706495 h 4938712"/>
              <a:gd name="connsiteX1688" fmla="*/ 4403407 w 6230937"/>
              <a:gd name="connsiteY1688" fmla="*/ 3696652 h 4938712"/>
              <a:gd name="connsiteX1689" fmla="*/ 4402137 w 6230937"/>
              <a:gd name="connsiteY1689" fmla="*/ 3691572 h 4938712"/>
              <a:gd name="connsiteX1690" fmla="*/ 4400867 w 6230937"/>
              <a:gd name="connsiteY1690" fmla="*/ 3687445 h 4938712"/>
              <a:gd name="connsiteX1691" fmla="*/ 4399915 w 6230937"/>
              <a:gd name="connsiteY1691" fmla="*/ 3682682 h 4938712"/>
              <a:gd name="connsiteX1692" fmla="*/ 4398327 w 6230937"/>
              <a:gd name="connsiteY1692" fmla="*/ 3678555 h 4938712"/>
              <a:gd name="connsiteX1693" fmla="*/ 4396422 w 6230937"/>
              <a:gd name="connsiteY1693" fmla="*/ 3674427 h 4938712"/>
              <a:gd name="connsiteX1694" fmla="*/ 4394517 w 6230937"/>
              <a:gd name="connsiteY1694" fmla="*/ 3670617 h 4938712"/>
              <a:gd name="connsiteX1695" fmla="*/ 4391977 w 6230937"/>
              <a:gd name="connsiteY1695" fmla="*/ 3667125 h 4938712"/>
              <a:gd name="connsiteX1696" fmla="*/ 4389437 w 6230937"/>
              <a:gd name="connsiteY1696" fmla="*/ 3663950 h 4938712"/>
              <a:gd name="connsiteX1697" fmla="*/ 4388802 w 6230937"/>
              <a:gd name="connsiteY1697" fmla="*/ 3679507 h 4938712"/>
              <a:gd name="connsiteX1698" fmla="*/ 4388167 w 6230937"/>
              <a:gd name="connsiteY1698" fmla="*/ 3694747 h 4938712"/>
              <a:gd name="connsiteX1699" fmla="*/ 4386897 w 6230937"/>
              <a:gd name="connsiteY1699" fmla="*/ 3708717 h 4938712"/>
              <a:gd name="connsiteX1700" fmla="*/ 4385945 w 6230937"/>
              <a:gd name="connsiteY1700" fmla="*/ 3722052 h 4938712"/>
              <a:gd name="connsiteX1701" fmla="*/ 4384992 w 6230937"/>
              <a:gd name="connsiteY1701" fmla="*/ 3734117 h 4938712"/>
              <a:gd name="connsiteX1702" fmla="*/ 4383722 w 6230937"/>
              <a:gd name="connsiteY1702" fmla="*/ 3744277 h 4938712"/>
              <a:gd name="connsiteX1703" fmla="*/ 4383087 w 6230937"/>
              <a:gd name="connsiteY1703" fmla="*/ 3752532 h 4938712"/>
              <a:gd name="connsiteX1704" fmla="*/ 4382770 w 6230937"/>
              <a:gd name="connsiteY1704" fmla="*/ 3758882 h 4938712"/>
              <a:gd name="connsiteX1705" fmla="*/ 4367212 w 6230937"/>
              <a:gd name="connsiteY1705" fmla="*/ 4239895 h 4938712"/>
              <a:gd name="connsiteX1706" fmla="*/ 4366577 w 6230937"/>
              <a:gd name="connsiteY1706" fmla="*/ 4264025 h 4938712"/>
              <a:gd name="connsiteX1707" fmla="*/ 4365942 w 6230937"/>
              <a:gd name="connsiteY1707" fmla="*/ 4289425 h 4938712"/>
              <a:gd name="connsiteX1708" fmla="*/ 4364672 w 6230937"/>
              <a:gd name="connsiteY1708" fmla="*/ 4315777 h 4938712"/>
              <a:gd name="connsiteX1709" fmla="*/ 4362767 w 6230937"/>
              <a:gd name="connsiteY1709" fmla="*/ 4343400 h 4938712"/>
              <a:gd name="connsiteX1710" fmla="*/ 4360545 w 6230937"/>
              <a:gd name="connsiteY1710" fmla="*/ 4371975 h 4938712"/>
              <a:gd name="connsiteX1711" fmla="*/ 4358005 w 6230937"/>
              <a:gd name="connsiteY1711" fmla="*/ 4400550 h 4938712"/>
              <a:gd name="connsiteX1712" fmla="*/ 4355465 w 6230937"/>
              <a:gd name="connsiteY1712" fmla="*/ 4429760 h 4938712"/>
              <a:gd name="connsiteX1713" fmla="*/ 4352607 w 6230937"/>
              <a:gd name="connsiteY1713" fmla="*/ 4458970 h 4938712"/>
              <a:gd name="connsiteX1714" fmla="*/ 4350067 w 6230937"/>
              <a:gd name="connsiteY1714" fmla="*/ 4488180 h 4938712"/>
              <a:gd name="connsiteX1715" fmla="*/ 4347210 w 6230937"/>
              <a:gd name="connsiteY1715" fmla="*/ 4517072 h 4938712"/>
              <a:gd name="connsiteX1716" fmla="*/ 4344670 w 6230937"/>
              <a:gd name="connsiteY1716" fmla="*/ 4544695 h 4938712"/>
              <a:gd name="connsiteX1717" fmla="*/ 4342130 w 6230937"/>
              <a:gd name="connsiteY1717" fmla="*/ 4572000 h 4938712"/>
              <a:gd name="connsiteX1718" fmla="*/ 4340225 w 6230937"/>
              <a:gd name="connsiteY1718" fmla="*/ 4598035 h 4938712"/>
              <a:gd name="connsiteX1719" fmla="*/ 4338955 w 6230937"/>
              <a:gd name="connsiteY1719" fmla="*/ 4622482 h 4938712"/>
              <a:gd name="connsiteX1720" fmla="*/ 4338002 w 6230937"/>
              <a:gd name="connsiteY1720" fmla="*/ 4645660 h 4938712"/>
              <a:gd name="connsiteX1721" fmla="*/ 4337367 w 6230937"/>
              <a:gd name="connsiteY1721" fmla="*/ 4666932 h 4938712"/>
              <a:gd name="connsiteX1722" fmla="*/ 4337367 w 6230937"/>
              <a:gd name="connsiteY1722" fmla="*/ 4672330 h 4938712"/>
              <a:gd name="connsiteX1723" fmla="*/ 4338002 w 6230937"/>
              <a:gd name="connsiteY1723" fmla="*/ 4677727 h 4938712"/>
              <a:gd name="connsiteX1724" fmla="*/ 4338637 w 6230937"/>
              <a:gd name="connsiteY1724" fmla="*/ 4683760 h 4938712"/>
              <a:gd name="connsiteX1725" fmla="*/ 4339590 w 6230937"/>
              <a:gd name="connsiteY1725" fmla="*/ 4689475 h 4938712"/>
              <a:gd name="connsiteX1726" fmla="*/ 4341495 w 6230937"/>
              <a:gd name="connsiteY1726" fmla="*/ 4700905 h 4938712"/>
              <a:gd name="connsiteX1727" fmla="*/ 4343717 w 6230937"/>
              <a:gd name="connsiteY1727" fmla="*/ 4712652 h 4938712"/>
              <a:gd name="connsiteX1728" fmla="*/ 4346575 w 6230937"/>
              <a:gd name="connsiteY1728" fmla="*/ 4723765 h 4938712"/>
              <a:gd name="connsiteX1729" fmla="*/ 4349115 w 6230937"/>
              <a:gd name="connsiteY1729" fmla="*/ 4735195 h 4938712"/>
              <a:gd name="connsiteX1730" fmla="*/ 4351655 w 6230937"/>
              <a:gd name="connsiteY1730" fmla="*/ 4746307 h 4938712"/>
              <a:gd name="connsiteX1731" fmla="*/ 4353242 w 6230937"/>
              <a:gd name="connsiteY1731" fmla="*/ 4757737 h 4938712"/>
              <a:gd name="connsiteX1732" fmla="*/ 4353877 w 6230937"/>
              <a:gd name="connsiteY1732" fmla="*/ 4763135 h 4938712"/>
              <a:gd name="connsiteX1733" fmla="*/ 4354195 w 6230937"/>
              <a:gd name="connsiteY1733" fmla="*/ 4768532 h 4938712"/>
              <a:gd name="connsiteX1734" fmla="*/ 4354195 w 6230937"/>
              <a:gd name="connsiteY1734" fmla="*/ 4773930 h 4938712"/>
              <a:gd name="connsiteX1735" fmla="*/ 4354195 w 6230937"/>
              <a:gd name="connsiteY1735" fmla="*/ 4779010 h 4938712"/>
              <a:gd name="connsiteX1736" fmla="*/ 4353877 w 6230937"/>
              <a:gd name="connsiteY1736" fmla="*/ 4784407 h 4938712"/>
              <a:gd name="connsiteX1737" fmla="*/ 4353242 w 6230937"/>
              <a:gd name="connsiteY1737" fmla="*/ 4789487 h 4938712"/>
              <a:gd name="connsiteX1738" fmla="*/ 4351972 w 6230937"/>
              <a:gd name="connsiteY1738" fmla="*/ 4794567 h 4938712"/>
              <a:gd name="connsiteX1739" fmla="*/ 4350702 w 6230937"/>
              <a:gd name="connsiteY1739" fmla="*/ 4799647 h 4938712"/>
              <a:gd name="connsiteX1740" fmla="*/ 4348797 w 6230937"/>
              <a:gd name="connsiteY1740" fmla="*/ 4804410 h 4938712"/>
              <a:gd name="connsiteX1741" fmla="*/ 4346575 w 6230937"/>
              <a:gd name="connsiteY1741" fmla="*/ 4809172 h 4938712"/>
              <a:gd name="connsiteX1742" fmla="*/ 4343717 w 6230937"/>
              <a:gd name="connsiteY1742" fmla="*/ 4813617 h 4938712"/>
              <a:gd name="connsiteX1743" fmla="*/ 4340225 w 6230937"/>
              <a:gd name="connsiteY1743" fmla="*/ 4818062 h 4938712"/>
              <a:gd name="connsiteX1744" fmla="*/ 4336415 w 6230937"/>
              <a:gd name="connsiteY1744" fmla="*/ 4822825 h 4938712"/>
              <a:gd name="connsiteX1745" fmla="*/ 4331970 w 6230937"/>
              <a:gd name="connsiteY1745" fmla="*/ 4826952 h 4938712"/>
              <a:gd name="connsiteX1746" fmla="*/ 4326890 w 6230937"/>
              <a:gd name="connsiteY1746" fmla="*/ 4830762 h 4938712"/>
              <a:gd name="connsiteX1747" fmla="*/ 4321492 w 6230937"/>
              <a:gd name="connsiteY1747" fmla="*/ 4834890 h 4938712"/>
              <a:gd name="connsiteX1748" fmla="*/ 4317365 w 6230937"/>
              <a:gd name="connsiteY1748" fmla="*/ 4837430 h 4938712"/>
              <a:gd name="connsiteX1749" fmla="*/ 4312602 w 6230937"/>
              <a:gd name="connsiteY1749" fmla="*/ 4839335 h 4938712"/>
              <a:gd name="connsiteX1750" fmla="*/ 4307522 w 6230937"/>
              <a:gd name="connsiteY1750" fmla="*/ 4841240 h 4938712"/>
              <a:gd name="connsiteX1751" fmla="*/ 4302442 w 6230937"/>
              <a:gd name="connsiteY1751" fmla="*/ 4842827 h 4938712"/>
              <a:gd name="connsiteX1752" fmla="*/ 4296727 w 6230937"/>
              <a:gd name="connsiteY1752" fmla="*/ 4844097 h 4938712"/>
              <a:gd name="connsiteX1753" fmla="*/ 4290695 w 6230937"/>
              <a:gd name="connsiteY1753" fmla="*/ 4844732 h 4938712"/>
              <a:gd name="connsiteX1754" fmla="*/ 4284980 w 6230937"/>
              <a:gd name="connsiteY1754" fmla="*/ 4845685 h 4938712"/>
              <a:gd name="connsiteX1755" fmla="*/ 4278630 w 6230937"/>
              <a:gd name="connsiteY1755" fmla="*/ 4846002 h 4938712"/>
              <a:gd name="connsiteX1756" fmla="*/ 4271962 w 6230937"/>
              <a:gd name="connsiteY1756" fmla="*/ 4846002 h 4938712"/>
              <a:gd name="connsiteX1757" fmla="*/ 4265612 w 6230937"/>
              <a:gd name="connsiteY1757" fmla="*/ 4845685 h 4938712"/>
              <a:gd name="connsiteX1758" fmla="*/ 4258310 w 6230937"/>
              <a:gd name="connsiteY1758" fmla="*/ 4845367 h 4938712"/>
              <a:gd name="connsiteX1759" fmla="*/ 4251960 w 6230937"/>
              <a:gd name="connsiteY1759" fmla="*/ 4844732 h 4938712"/>
              <a:gd name="connsiteX1760" fmla="*/ 4237355 w 6230937"/>
              <a:gd name="connsiteY1760" fmla="*/ 4843462 h 4938712"/>
              <a:gd name="connsiteX1761" fmla="*/ 4223385 w 6230937"/>
              <a:gd name="connsiteY1761" fmla="*/ 4840605 h 4938712"/>
              <a:gd name="connsiteX1762" fmla="*/ 4209097 w 6230937"/>
              <a:gd name="connsiteY1762" fmla="*/ 4837747 h 4938712"/>
              <a:gd name="connsiteX1763" fmla="*/ 4195127 w 6230937"/>
              <a:gd name="connsiteY1763" fmla="*/ 4834255 h 4938712"/>
              <a:gd name="connsiteX1764" fmla="*/ 4180840 w 6230937"/>
              <a:gd name="connsiteY1764" fmla="*/ 4830445 h 4938712"/>
              <a:gd name="connsiteX1765" fmla="*/ 4167822 w 6230937"/>
              <a:gd name="connsiteY1765" fmla="*/ 4826317 h 4938712"/>
              <a:gd name="connsiteX1766" fmla="*/ 4155122 w 6230937"/>
              <a:gd name="connsiteY1766" fmla="*/ 4822190 h 4938712"/>
              <a:gd name="connsiteX1767" fmla="*/ 4143692 w 6230937"/>
              <a:gd name="connsiteY1767" fmla="*/ 4818062 h 4938712"/>
              <a:gd name="connsiteX1768" fmla="*/ 4133215 w 6230937"/>
              <a:gd name="connsiteY1768" fmla="*/ 4813617 h 4938712"/>
              <a:gd name="connsiteX1769" fmla="*/ 4123690 w 6230937"/>
              <a:gd name="connsiteY1769" fmla="*/ 4809807 h 4938712"/>
              <a:gd name="connsiteX1770" fmla="*/ 4117340 w 6230937"/>
              <a:gd name="connsiteY1770" fmla="*/ 4806632 h 4938712"/>
              <a:gd name="connsiteX1771" fmla="*/ 4112577 w 6230937"/>
              <a:gd name="connsiteY1771" fmla="*/ 4804410 h 4938712"/>
              <a:gd name="connsiteX1772" fmla="*/ 4107815 w 6230937"/>
              <a:gd name="connsiteY1772" fmla="*/ 4801552 h 4938712"/>
              <a:gd name="connsiteX1773" fmla="*/ 4101782 w 6230937"/>
              <a:gd name="connsiteY1773" fmla="*/ 4798695 h 4938712"/>
              <a:gd name="connsiteX1774" fmla="*/ 4098290 w 6230937"/>
              <a:gd name="connsiteY1774" fmla="*/ 4796472 h 4938712"/>
              <a:gd name="connsiteX1775" fmla="*/ 4095432 w 6230937"/>
              <a:gd name="connsiteY1775" fmla="*/ 4794567 h 4938712"/>
              <a:gd name="connsiteX1776" fmla="*/ 4089717 w 6230937"/>
              <a:gd name="connsiteY1776" fmla="*/ 4792027 h 4938712"/>
              <a:gd name="connsiteX1777" fmla="*/ 4084637 w 6230937"/>
              <a:gd name="connsiteY1777" fmla="*/ 4790122 h 4938712"/>
              <a:gd name="connsiteX1778" fmla="*/ 4079240 w 6230937"/>
              <a:gd name="connsiteY1778" fmla="*/ 4788535 h 4938712"/>
              <a:gd name="connsiteX1779" fmla="*/ 4073842 w 6230937"/>
              <a:gd name="connsiteY1779" fmla="*/ 4786947 h 4938712"/>
              <a:gd name="connsiteX1780" fmla="*/ 4063365 w 6230937"/>
              <a:gd name="connsiteY1780" fmla="*/ 4785360 h 4938712"/>
              <a:gd name="connsiteX1781" fmla="*/ 4053205 w 6230937"/>
              <a:gd name="connsiteY1781" fmla="*/ 4784090 h 4938712"/>
              <a:gd name="connsiteX1782" fmla="*/ 4043997 w 6230937"/>
              <a:gd name="connsiteY1782" fmla="*/ 4782820 h 4938712"/>
              <a:gd name="connsiteX1783" fmla="*/ 4034790 w 6230937"/>
              <a:gd name="connsiteY1783" fmla="*/ 4780915 h 4938712"/>
              <a:gd name="connsiteX1784" fmla="*/ 4030662 w 6230937"/>
              <a:gd name="connsiteY1784" fmla="*/ 4779962 h 4938712"/>
              <a:gd name="connsiteX1785" fmla="*/ 4027170 w 6230937"/>
              <a:gd name="connsiteY1785" fmla="*/ 4778057 h 4938712"/>
              <a:gd name="connsiteX1786" fmla="*/ 4023677 w 6230937"/>
              <a:gd name="connsiteY1786" fmla="*/ 4775835 h 4938712"/>
              <a:gd name="connsiteX1787" fmla="*/ 4020502 w 6230937"/>
              <a:gd name="connsiteY1787" fmla="*/ 4773295 h 4938712"/>
              <a:gd name="connsiteX1788" fmla="*/ 4017327 w 6230937"/>
              <a:gd name="connsiteY1788" fmla="*/ 4769802 h 4938712"/>
              <a:gd name="connsiteX1789" fmla="*/ 4015105 w 6230937"/>
              <a:gd name="connsiteY1789" fmla="*/ 4765992 h 4938712"/>
              <a:gd name="connsiteX1790" fmla="*/ 4012882 w 6230937"/>
              <a:gd name="connsiteY1790" fmla="*/ 4761230 h 4938712"/>
              <a:gd name="connsiteX1791" fmla="*/ 4010342 w 6230937"/>
              <a:gd name="connsiteY1791" fmla="*/ 4756150 h 4938712"/>
              <a:gd name="connsiteX1792" fmla="*/ 4008120 w 6230937"/>
              <a:gd name="connsiteY1792" fmla="*/ 4750117 h 4938712"/>
              <a:gd name="connsiteX1793" fmla="*/ 4006215 w 6230937"/>
              <a:gd name="connsiteY1793" fmla="*/ 4744085 h 4938712"/>
              <a:gd name="connsiteX1794" fmla="*/ 4004627 w 6230937"/>
              <a:gd name="connsiteY1794" fmla="*/ 4737100 h 4938712"/>
              <a:gd name="connsiteX1795" fmla="*/ 4002722 w 6230937"/>
              <a:gd name="connsiteY1795" fmla="*/ 4729797 h 4938712"/>
              <a:gd name="connsiteX1796" fmla="*/ 3999547 w 6230937"/>
              <a:gd name="connsiteY1796" fmla="*/ 4713605 h 4938712"/>
              <a:gd name="connsiteX1797" fmla="*/ 3997007 w 6230937"/>
              <a:gd name="connsiteY1797" fmla="*/ 4696777 h 4938712"/>
              <a:gd name="connsiteX1798" fmla="*/ 3994785 w 6230937"/>
              <a:gd name="connsiteY1798" fmla="*/ 4678680 h 4938712"/>
              <a:gd name="connsiteX1799" fmla="*/ 3992880 w 6230937"/>
              <a:gd name="connsiteY1799" fmla="*/ 4660265 h 4938712"/>
              <a:gd name="connsiteX1800" fmla="*/ 3989387 w 6230937"/>
              <a:gd name="connsiteY1800" fmla="*/ 4623752 h 4938712"/>
              <a:gd name="connsiteX1801" fmla="*/ 3986530 w 6230937"/>
              <a:gd name="connsiteY1801" fmla="*/ 4589462 h 4938712"/>
              <a:gd name="connsiteX1802" fmla="*/ 3984942 w 6230937"/>
              <a:gd name="connsiteY1802" fmla="*/ 4574222 h 4938712"/>
              <a:gd name="connsiteX1803" fmla="*/ 3983672 w 6230937"/>
              <a:gd name="connsiteY1803" fmla="*/ 4561205 h 4938712"/>
              <a:gd name="connsiteX1804" fmla="*/ 3981450 w 6230937"/>
              <a:gd name="connsiteY1804" fmla="*/ 4549775 h 4938712"/>
              <a:gd name="connsiteX1805" fmla="*/ 3979545 w 6230937"/>
              <a:gd name="connsiteY1805" fmla="*/ 4540885 h 4938712"/>
              <a:gd name="connsiteX1806" fmla="*/ 3953510 w 6230937"/>
              <a:gd name="connsiteY1806" fmla="*/ 4291647 h 4938712"/>
              <a:gd name="connsiteX1807" fmla="*/ 3953827 w 6230937"/>
              <a:gd name="connsiteY1807" fmla="*/ 4288472 h 4938712"/>
              <a:gd name="connsiteX1808" fmla="*/ 3954462 w 6230937"/>
              <a:gd name="connsiteY1808" fmla="*/ 4284980 h 4938712"/>
              <a:gd name="connsiteX1809" fmla="*/ 3947795 w 6230937"/>
              <a:gd name="connsiteY1809" fmla="*/ 4250055 h 4938712"/>
              <a:gd name="connsiteX1810" fmla="*/ 3946207 w 6230937"/>
              <a:gd name="connsiteY1810" fmla="*/ 4247197 h 4938712"/>
              <a:gd name="connsiteX1811" fmla="*/ 3944937 w 6230937"/>
              <a:gd name="connsiteY1811" fmla="*/ 4244657 h 4938712"/>
              <a:gd name="connsiteX1812" fmla="*/ 3923030 w 6230937"/>
              <a:gd name="connsiteY1812" fmla="*/ 4059237 h 4938712"/>
              <a:gd name="connsiteX1813" fmla="*/ 3919220 w 6230937"/>
              <a:gd name="connsiteY1813" fmla="*/ 4063365 h 4938712"/>
              <a:gd name="connsiteX1814" fmla="*/ 3916997 w 6230937"/>
              <a:gd name="connsiteY1814" fmla="*/ 4065905 h 4938712"/>
              <a:gd name="connsiteX1815" fmla="*/ 3916045 w 6230937"/>
              <a:gd name="connsiteY1815" fmla="*/ 4067492 h 4938712"/>
              <a:gd name="connsiteX1816" fmla="*/ 3915092 w 6230937"/>
              <a:gd name="connsiteY1816" fmla="*/ 4069715 h 4938712"/>
              <a:gd name="connsiteX1817" fmla="*/ 3913505 w 6230937"/>
              <a:gd name="connsiteY1817" fmla="*/ 4073207 h 4938712"/>
              <a:gd name="connsiteX1818" fmla="*/ 3911600 w 6230937"/>
              <a:gd name="connsiteY1818" fmla="*/ 4078287 h 4938712"/>
              <a:gd name="connsiteX1819" fmla="*/ 3908107 w 6230937"/>
              <a:gd name="connsiteY1819" fmla="*/ 4088447 h 4938712"/>
              <a:gd name="connsiteX1820" fmla="*/ 3907155 w 6230937"/>
              <a:gd name="connsiteY1820" fmla="*/ 4090352 h 4938712"/>
              <a:gd name="connsiteX1821" fmla="*/ 3907472 w 6230937"/>
              <a:gd name="connsiteY1821" fmla="*/ 4090670 h 4938712"/>
              <a:gd name="connsiteX1822" fmla="*/ 3908107 w 6230937"/>
              <a:gd name="connsiteY1822" fmla="*/ 4091622 h 4938712"/>
              <a:gd name="connsiteX1823" fmla="*/ 3908425 w 6230937"/>
              <a:gd name="connsiteY1823" fmla="*/ 4094162 h 4938712"/>
              <a:gd name="connsiteX1824" fmla="*/ 3908425 w 6230937"/>
              <a:gd name="connsiteY1824" fmla="*/ 4099242 h 4938712"/>
              <a:gd name="connsiteX1825" fmla="*/ 3908425 w 6230937"/>
              <a:gd name="connsiteY1825" fmla="*/ 4104640 h 4938712"/>
              <a:gd name="connsiteX1826" fmla="*/ 3909060 w 6230937"/>
              <a:gd name="connsiteY1826" fmla="*/ 4117340 h 4938712"/>
              <a:gd name="connsiteX1827" fmla="*/ 3910012 w 6230937"/>
              <a:gd name="connsiteY1827" fmla="*/ 4131310 h 4938712"/>
              <a:gd name="connsiteX1828" fmla="*/ 3910012 w 6230937"/>
              <a:gd name="connsiteY1828" fmla="*/ 4142422 h 4938712"/>
              <a:gd name="connsiteX1829" fmla="*/ 3890327 w 6230937"/>
              <a:gd name="connsiteY1829" fmla="*/ 4431665 h 4938712"/>
              <a:gd name="connsiteX1830" fmla="*/ 3890010 w 6230937"/>
              <a:gd name="connsiteY1830" fmla="*/ 4447222 h 4938712"/>
              <a:gd name="connsiteX1831" fmla="*/ 3889692 w 6230937"/>
              <a:gd name="connsiteY1831" fmla="*/ 4461510 h 4938712"/>
              <a:gd name="connsiteX1832" fmla="*/ 3889692 w 6230937"/>
              <a:gd name="connsiteY1832" fmla="*/ 4475162 h 4938712"/>
              <a:gd name="connsiteX1833" fmla="*/ 3889375 w 6230937"/>
              <a:gd name="connsiteY1833" fmla="*/ 4488180 h 4938712"/>
              <a:gd name="connsiteX1834" fmla="*/ 3888740 w 6230937"/>
              <a:gd name="connsiteY1834" fmla="*/ 4501515 h 4938712"/>
              <a:gd name="connsiteX1835" fmla="*/ 3888422 w 6230937"/>
              <a:gd name="connsiteY1835" fmla="*/ 4515167 h 4938712"/>
              <a:gd name="connsiteX1836" fmla="*/ 3887470 w 6230937"/>
              <a:gd name="connsiteY1836" fmla="*/ 4529455 h 4938712"/>
              <a:gd name="connsiteX1837" fmla="*/ 3885247 w 6230937"/>
              <a:gd name="connsiteY1837" fmla="*/ 4545012 h 4938712"/>
              <a:gd name="connsiteX1838" fmla="*/ 3884295 w 6230937"/>
              <a:gd name="connsiteY1838" fmla="*/ 4555490 h 4938712"/>
              <a:gd name="connsiteX1839" fmla="*/ 3883025 w 6230937"/>
              <a:gd name="connsiteY1839" fmla="*/ 4564697 h 4938712"/>
              <a:gd name="connsiteX1840" fmla="*/ 3882707 w 6230937"/>
              <a:gd name="connsiteY1840" fmla="*/ 4572000 h 4938712"/>
              <a:gd name="connsiteX1841" fmla="*/ 3882707 w 6230937"/>
              <a:gd name="connsiteY1841" fmla="*/ 4578032 h 4938712"/>
              <a:gd name="connsiteX1842" fmla="*/ 3882707 w 6230937"/>
              <a:gd name="connsiteY1842" fmla="*/ 4583112 h 4938712"/>
              <a:gd name="connsiteX1843" fmla="*/ 3883025 w 6230937"/>
              <a:gd name="connsiteY1843" fmla="*/ 4587557 h 4938712"/>
              <a:gd name="connsiteX1844" fmla="*/ 3883342 w 6230937"/>
              <a:gd name="connsiteY1844" fmla="*/ 4591367 h 4938712"/>
              <a:gd name="connsiteX1845" fmla="*/ 3884295 w 6230937"/>
              <a:gd name="connsiteY1845" fmla="*/ 4594860 h 4938712"/>
              <a:gd name="connsiteX1846" fmla="*/ 3885882 w 6230937"/>
              <a:gd name="connsiteY1846" fmla="*/ 4601210 h 4938712"/>
              <a:gd name="connsiteX1847" fmla="*/ 3886835 w 6230937"/>
              <a:gd name="connsiteY1847" fmla="*/ 4608512 h 4938712"/>
              <a:gd name="connsiteX1848" fmla="*/ 3887787 w 6230937"/>
              <a:gd name="connsiteY1848" fmla="*/ 4613275 h 4938712"/>
              <a:gd name="connsiteX1849" fmla="*/ 3888105 w 6230937"/>
              <a:gd name="connsiteY1849" fmla="*/ 4618672 h 4938712"/>
              <a:gd name="connsiteX1850" fmla="*/ 3888105 w 6230937"/>
              <a:gd name="connsiteY1850" fmla="*/ 4625340 h 4938712"/>
              <a:gd name="connsiteX1851" fmla="*/ 3888105 w 6230937"/>
              <a:gd name="connsiteY1851" fmla="*/ 4633595 h 4938712"/>
              <a:gd name="connsiteX1852" fmla="*/ 3880167 w 6230937"/>
              <a:gd name="connsiteY1852" fmla="*/ 4901882 h 4938712"/>
              <a:gd name="connsiteX1853" fmla="*/ 3860482 w 6230937"/>
              <a:gd name="connsiteY1853" fmla="*/ 4913312 h 4938712"/>
              <a:gd name="connsiteX1854" fmla="*/ 3843972 w 6230937"/>
              <a:gd name="connsiteY1854" fmla="*/ 4922202 h 4938712"/>
              <a:gd name="connsiteX1855" fmla="*/ 3836987 w 6230937"/>
              <a:gd name="connsiteY1855" fmla="*/ 4926330 h 4938712"/>
              <a:gd name="connsiteX1856" fmla="*/ 3830320 w 6230937"/>
              <a:gd name="connsiteY1856" fmla="*/ 4929505 h 4938712"/>
              <a:gd name="connsiteX1857" fmla="*/ 3824605 w 6230937"/>
              <a:gd name="connsiteY1857" fmla="*/ 4931727 h 4938712"/>
              <a:gd name="connsiteX1858" fmla="*/ 3819207 w 6230937"/>
              <a:gd name="connsiteY1858" fmla="*/ 4933950 h 4938712"/>
              <a:gd name="connsiteX1859" fmla="*/ 3814445 w 6230937"/>
              <a:gd name="connsiteY1859" fmla="*/ 4935537 h 4938712"/>
              <a:gd name="connsiteX1860" fmla="*/ 3810317 w 6230937"/>
              <a:gd name="connsiteY1860" fmla="*/ 4937125 h 4938712"/>
              <a:gd name="connsiteX1861" fmla="*/ 3805872 w 6230937"/>
              <a:gd name="connsiteY1861" fmla="*/ 4938077 h 4938712"/>
              <a:gd name="connsiteX1862" fmla="*/ 3802380 w 6230937"/>
              <a:gd name="connsiteY1862" fmla="*/ 4938395 h 4938712"/>
              <a:gd name="connsiteX1863" fmla="*/ 3798887 w 6230937"/>
              <a:gd name="connsiteY1863" fmla="*/ 4938712 h 4938712"/>
              <a:gd name="connsiteX1864" fmla="*/ 3795712 w 6230937"/>
              <a:gd name="connsiteY1864" fmla="*/ 4938712 h 4938712"/>
              <a:gd name="connsiteX1865" fmla="*/ 3792537 w 6230937"/>
              <a:gd name="connsiteY1865" fmla="*/ 4938395 h 4938712"/>
              <a:gd name="connsiteX1866" fmla="*/ 3789997 w 6230937"/>
              <a:gd name="connsiteY1866" fmla="*/ 4938077 h 4938712"/>
              <a:gd name="connsiteX1867" fmla="*/ 3778250 w 6230937"/>
              <a:gd name="connsiteY1867" fmla="*/ 4934585 h 4938712"/>
              <a:gd name="connsiteX1868" fmla="*/ 3764280 w 6230937"/>
              <a:gd name="connsiteY1868" fmla="*/ 4930457 h 4938712"/>
              <a:gd name="connsiteX1869" fmla="*/ 3759517 w 6230937"/>
              <a:gd name="connsiteY1869" fmla="*/ 4929505 h 4938712"/>
              <a:gd name="connsiteX1870" fmla="*/ 3755072 w 6230937"/>
              <a:gd name="connsiteY1870" fmla="*/ 4928552 h 4938712"/>
              <a:gd name="connsiteX1871" fmla="*/ 3749357 w 6230937"/>
              <a:gd name="connsiteY1871" fmla="*/ 4928235 h 4938712"/>
              <a:gd name="connsiteX1872" fmla="*/ 3743325 w 6230937"/>
              <a:gd name="connsiteY1872" fmla="*/ 4927917 h 4938712"/>
              <a:gd name="connsiteX1873" fmla="*/ 3736975 w 6230937"/>
              <a:gd name="connsiteY1873" fmla="*/ 4927282 h 4938712"/>
              <a:gd name="connsiteX1874" fmla="*/ 3729672 w 6230937"/>
              <a:gd name="connsiteY1874" fmla="*/ 4927282 h 4938712"/>
              <a:gd name="connsiteX1875" fmla="*/ 3721735 w 6230937"/>
              <a:gd name="connsiteY1875" fmla="*/ 4927917 h 4938712"/>
              <a:gd name="connsiteX1876" fmla="*/ 3712845 w 6230937"/>
              <a:gd name="connsiteY1876" fmla="*/ 4928552 h 4938712"/>
              <a:gd name="connsiteX1877" fmla="*/ 3704590 w 6230937"/>
              <a:gd name="connsiteY1877" fmla="*/ 4929505 h 4938712"/>
              <a:gd name="connsiteX1878" fmla="*/ 3697287 w 6230937"/>
              <a:gd name="connsiteY1878" fmla="*/ 4929822 h 4938712"/>
              <a:gd name="connsiteX1879" fmla="*/ 3690302 w 6230937"/>
              <a:gd name="connsiteY1879" fmla="*/ 4929822 h 4938712"/>
              <a:gd name="connsiteX1880" fmla="*/ 3683952 w 6230937"/>
              <a:gd name="connsiteY1880" fmla="*/ 4929822 h 4938712"/>
              <a:gd name="connsiteX1881" fmla="*/ 3678237 w 6230937"/>
              <a:gd name="connsiteY1881" fmla="*/ 4928870 h 4938712"/>
              <a:gd name="connsiteX1882" fmla="*/ 3672840 w 6230937"/>
              <a:gd name="connsiteY1882" fmla="*/ 4928552 h 4938712"/>
              <a:gd name="connsiteX1883" fmla="*/ 3667760 w 6230937"/>
              <a:gd name="connsiteY1883" fmla="*/ 4927917 h 4938712"/>
              <a:gd name="connsiteX1884" fmla="*/ 3662680 w 6230937"/>
              <a:gd name="connsiteY1884" fmla="*/ 4926647 h 4938712"/>
              <a:gd name="connsiteX1885" fmla="*/ 3657917 w 6230937"/>
              <a:gd name="connsiteY1885" fmla="*/ 4925060 h 4938712"/>
              <a:gd name="connsiteX1886" fmla="*/ 3653155 w 6230937"/>
              <a:gd name="connsiteY1886" fmla="*/ 4923472 h 4938712"/>
              <a:gd name="connsiteX1887" fmla="*/ 3648710 w 6230937"/>
              <a:gd name="connsiteY1887" fmla="*/ 4921567 h 4938712"/>
              <a:gd name="connsiteX1888" fmla="*/ 3643947 w 6230937"/>
              <a:gd name="connsiteY1888" fmla="*/ 4919662 h 4938712"/>
              <a:gd name="connsiteX1889" fmla="*/ 3633470 w 6230937"/>
              <a:gd name="connsiteY1889" fmla="*/ 4914900 h 4938712"/>
              <a:gd name="connsiteX1890" fmla="*/ 3621405 w 6230937"/>
              <a:gd name="connsiteY1890" fmla="*/ 4909502 h 4938712"/>
              <a:gd name="connsiteX1891" fmla="*/ 3544570 w 6230937"/>
              <a:gd name="connsiteY1891" fmla="*/ 4889500 h 4938712"/>
              <a:gd name="connsiteX1892" fmla="*/ 3543300 w 6230937"/>
              <a:gd name="connsiteY1892" fmla="*/ 4866640 h 4938712"/>
              <a:gd name="connsiteX1893" fmla="*/ 3542347 w 6230937"/>
              <a:gd name="connsiteY1893" fmla="*/ 4844097 h 4938712"/>
              <a:gd name="connsiteX1894" fmla="*/ 3540760 w 6230937"/>
              <a:gd name="connsiteY1894" fmla="*/ 4821555 h 4938712"/>
              <a:gd name="connsiteX1895" fmla="*/ 3538855 w 6230937"/>
              <a:gd name="connsiteY1895" fmla="*/ 4799330 h 4938712"/>
              <a:gd name="connsiteX1896" fmla="*/ 3536950 w 6230937"/>
              <a:gd name="connsiteY1896" fmla="*/ 4776787 h 4938712"/>
              <a:gd name="connsiteX1897" fmla="*/ 3535045 w 6230937"/>
              <a:gd name="connsiteY1897" fmla="*/ 4754880 h 4938712"/>
              <a:gd name="connsiteX1898" fmla="*/ 3533457 w 6230937"/>
              <a:gd name="connsiteY1898" fmla="*/ 4733290 h 4938712"/>
              <a:gd name="connsiteX1899" fmla="*/ 3531235 w 6230937"/>
              <a:gd name="connsiteY1899" fmla="*/ 4711382 h 4938712"/>
              <a:gd name="connsiteX1900" fmla="*/ 3529965 w 6230937"/>
              <a:gd name="connsiteY1900" fmla="*/ 4689475 h 4938712"/>
              <a:gd name="connsiteX1901" fmla="*/ 3528695 w 6230937"/>
              <a:gd name="connsiteY1901" fmla="*/ 4668202 h 4938712"/>
              <a:gd name="connsiteX1902" fmla="*/ 3527425 w 6230937"/>
              <a:gd name="connsiteY1902" fmla="*/ 4646295 h 4938712"/>
              <a:gd name="connsiteX1903" fmla="*/ 3526790 w 6230937"/>
              <a:gd name="connsiteY1903" fmla="*/ 4625340 h 4938712"/>
              <a:gd name="connsiteX1904" fmla="*/ 3526790 w 6230937"/>
              <a:gd name="connsiteY1904" fmla="*/ 4603750 h 4938712"/>
              <a:gd name="connsiteX1905" fmla="*/ 3527107 w 6230937"/>
              <a:gd name="connsiteY1905" fmla="*/ 4582477 h 4938712"/>
              <a:gd name="connsiteX1906" fmla="*/ 3527742 w 6230937"/>
              <a:gd name="connsiteY1906" fmla="*/ 4561522 h 4938712"/>
              <a:gd name="connsiteX1907" fmla="*/ 3529965 w 6230937"/>
              <a:gd name="connsiteY1907" fmla="*/ 4539932 h 4938712"/>
              <a:gd name="connsiteX1908" fmla="*/ 3533457 w 6230937"/>
              <a:gd name="connsiteY1908" fmla="*/ 4521835 h 4938712"/>
              <a:gd name="connsiteX1909" fmla="*/ 3532505 w 6230937"/>
              <a:gd name="connsiteY1909" fmla="*/ 4518660 h 4938712"/>
              <a:gd name="connsiteX1910" fmla="*/ 3531870 w 6230937"/>
              <a:gd name="connsiteY1910" fmla="*/ 4515485 h 4938712"/>
              <a:gd name="connsiteX1911" fmla="*/ 3530600 w 6230937"/>
              <a:gd name="connsiteY1911" fmla="*/ 4512627 h 4938712"/>
              <a:gd name="connsiteX1912" fmla="*/ 3529330 w 6230937"/>
              <a:gd name="connsiteY1912" fmla="*/ 4510405 h 4938712"/>
              <a:gd name="connsiteX1913" fmla="*/ 3527742 w 6230937"/>
              <a:gd name="connsiteY1913" fmla="*/ 4508500 h 4938712"/>
              <a:gd name="connsiteX1914" fmla="*/ 3525837 w 6230937"/>
              <a:gd name="connsiteY1914" fmla="*/ 4506595 h 4938712"/>
              <a:gd name="connsiteX1915" fmla="*/ 3523932 w 6230937"/>
              <a:gd name="connsiteY1915" fmla="*/ 4505325 h 4938712"/>
              <a:gd name="connsiteX1916" fmla="*/ 3522027 w 6230937"/>
              <a:gd name="connsiteY1916" fmla="*/ 4504372 h 4938712"/>
              <a:gd name="connsiteX1917" fmla="*/ 3520122 w 6230937"/>
              <a:gd name="connsiteY1917" fmla="*/ 4503737 h 4938712"/>
              <a:gd name="connsiteX1918" fmla="*/ 3517900 w 6230937"/>
              <a:gd name="connsiteY1918" fmla="*/ 4503420 h 4938712"/>
              <a:gd name="connsiteX1919" fmla="*/ 3515360 w 6230937"/>
              <a:gd name="connsiteY1919" fmla="*/ 4503737 h 4938712"/>
              <a:gd name="connsiteX1920" fmla="*/ 3513455 w 6230937"/>
              <a:gd name="connsiteY1920" fmla="*/ 4504690 h 4938712"/>
              <a:gd name="connsiteX1921" fmla="*/ 3511232 w 6230937"/>
              <a:gd name="connsiteY1921" fmla="*/ 4505642 h 4938712"/>
              <a:gd name="connsiteX1922" fmla="*/ 3508692 w 6230937"/>
              <a:gd name="connsiteY1922" fmla="*/ 4507230 h 4938712"/>
              <a:gd name="connsiteX1923" fmla="*/ 3506470 w 6230937"/>
              <a:gd name="connsiteY1923" fmla="*/ 4509770 h 4938712"/>
              <a:gd name="connsiteX1924" fmla="*/ 3504247 w 6230937"/>
              <a:gd name="connsiteY1924" fmla="*/ 4512310 h 4938712"/>
              <a:gd name="connsiteX1925" fmla="*/ 3502025 w 6230937"/>
              <a:gd name="connsiteY1925" fmla="*/ 4515485 h 4938712"/>
              <a:gd name="connsiteX1926" fmla="*/ 3500120 w 6230937"/>
              <a:gd name="connsiteY1926" fmla="*/ 4518977 h 4938712"/>
              <a:gd name="connsiteX1927" fmla="*/ 3498215 w 6230937"/>
              <a:gd name="connsiteY1927" fmla="*/ 4523422 h 4938712"/>
              <a:gd name="connsiteX1928" fmla="*/ 3496310 w 6230937"/>
              <a:gd name="connsiteY1928" fmla="*/ 4528502 h 4938712"/>
              <a:gd name="connsiteX1929" fmla="*/ 3494722 w 6230937"/>
              <a:gd name="connsiteY1929" fmla="*/ 4533900 h 4938712"/>
              <a:gd name="connsiteX1930" fmla="*/ 3493452 w 6230937"/>
              <a:gd name="connsiteY1930" fmla="*/ 4539932 h 4938712"/>
              <a:gd name="connsiteX1931" fmla="*/ 3492500 w 6230937"/>
              <a:gd name="connsiteY1931" fmla="*/ 4546600 h 4938712"/>
              <a:gd name="connsiteX1932" fmla="*/ 3491230 w 6230937"/>
              <a:gd name="connsiteY1932" fmla="*/ 4553902 h 4938712"/>
              <a:gd name="connsiteX1933" fmla="*/ 3490912 w 6230937"/>
              <a:gd name="connsiteY1933" fmla="*/ 4562157 h 4938712"/>
              <a:gd name="connsiteX1934" fmla="*/ 3490595 w 6230937"/>
              <a:gd name="connsiteY1934" fmla="*/ 4570730 h 4938712"/>
              <a:gd name="connsiteX1935" fmla="*/ 3490595 w 6230937"/>
              <a:gd name="connsiteY1935" fmla="*/ 4580572 h 4938712"/>
              <a:gd name="connsiteX1936" fmla="*/ 3490595 w 6230937"/>
              <a:gd name="connsiteY1936" fmla="*/ 4590732 h 4938712"/>
              <a:gd name="connsiteX1937" fmla="*/ 3491230 w 6230937"/>
              <a:gd name="connsiteY1937" fmla="*/ 4601527 h 4938712"/>
              <a:gd name="connsiteX1938" fmla="*/ 3492500 w 6230937"/>
              <a:gd name="connsiteY1938" fmla="*/ 4613275 h 4938712"/>
              <a:gd name="connsiteX1939" fmla="*/ 3493452 w 6230937"/>
              <a:gd name="connsiteY1939" fmla="*/ 4625340 h 4938712"/>
              <a:gd name="connsiteX1940" fmla="*/ 3495675 w 6230937"/>
              <a:gd name="connsiteY1940" fmla="*/ 4638675 h 4938712"/>
              <a:gd name="connsiteX1941" fmla="*/ 3501072 w 6230937"/>
              <a:gd name="connsiteY1941" fmla="*/ 4673282 h 4938712"/>
              <a:gd name="connsiteX1942" fmla="*/ 3505200 w 6230937"/>
              <a:gd name="connsiteY1942" fmla="*/ 4699000 h 4938712"/>
              <a:gd name="connsiteX1943" fmla="*/ 3506470 w 6230937"/>
              <a:gd name="connsiteY1943" fmla="*/ 4709160 h 4938712"/>
              <a:gd name="connsiteX1944" fmla="*/ 3507105 w 6230937"/>
              <a:gd name="connsiteY1944" fmla="*/ 4718367 h 4938712"/>
              <a:gd name="connsiteX1945" fmla="*/ 3507105 w 6230937"/>
              <a:gd name="connsiteY1945" fmla="*/ 4725987 h 4938712"/>
              <a:gd name="connsiteX1946" fmla="*/ 3506787 w 6230937"/>
              <a:gd name="connsiteY1946" fmla="*/ 4733607 h 4938712"/>
              <a:gd name="connsiteX1947" fmla="*/ 3506152 w 6230937"/>
              <a:gd name="connsiteY1947" fmla="*/ 4737100 h 4938712"/>
              <a:gd name="connsiteX1948" fmla="*/ 3505200 w 6230937"/>
              <a:gd name="connsiteY1948" fmla="*/ 4740592 h 4938712"/>
              <a:gd name="connsiteX1949" fmla="*/ 3504247 w 6230937"/>
              <a:gd name="connsiteY1949" fmla="*/ 4744085 h 4938712"/>
              <a:gd name="connsiteX1950" fmla="*/ 3502977 w 6230937"/>
              <a:gd name="connsiteY1950" fmla="*/ 4747577 h 4938712"/>
              <a:gd name="connsiteX1951" fmla="*/ 3499802 w 6230937"/>
              <a:gd name="connsiteY1951" fmla="*/ 4754880 h 4938712"/>
              <a:gd name="connsiteX1952" fmla="*/ 3495675 w 6230937"/>
              <a:gd name="connsiteY1952" fmla="*/ 4762817 h 4938712"/>
              <a:gd name="connsiteX1953" fmla="*/ 3484245 w 6230937"/>
              <a:gd name="connsiteY1953" fmla="*/ 4780915 h 4938712"/>
              <a:gd name="connsiteX1954" fmla="*/ 3468052 w 6230937"/>
              <a:gd name="connsiteY1954" fmla="*/ 4805045 h 4938712"/>
              <a:gd name="connsiteX1955" fmla="*/ 3459797 w 6230937"/>
              <a:gd name="connsiteY1955" fmla="*/ 4802822 h 4938712"/>
              <a:gd name="connsiteX1956" fmla="*/ 3453447 w 6230937"/>
              <a:gd name="connsiteY1956" fmla="*/ 4800917 h 4938712"/>
              <a:gd name="connsiteX1957" fmla="*/ 3448367 w 6230937"/>
              <a:gd name="connsiteY1957" fmla="*/ 4799012 h 4938712"/>
              <a:gd name="connsiteX1958" fmla="*/ 3444875 w 6230937"/>
              <a:gd name="connsiteY1958" fmla="*/ 4797425 h 4938712"/>
              <a:gd name="connsiteX1959" fmla="*/ 3441065 w 6230937"/>
              <a:gd name="connsiteY1959" fmla="*/ 4794567 h 4938712"/>
              <a:gd name="connsiteX1960" fmla="*/ 3438842 w 6230937"/>
              <a:gd name="connsiteY1960" fmla="*/ 4792662 h 4938712"/>
              <a:gd name="connsiteX1961" fmla="*/ 3437572 w 6230937"/>
              <a:gd name="connsiteY1961" fmla="*/ 4792027 h 4938712"/>
              <a:gd name="connsiteX1962" fmla="*/ 3436302 w 6230937"/>
              <a:gd name="connsiteY1962" fmla="*/ 4791075 h 4938712"/>
              <a:gd name="connsiteX1963" fmla="*/ 3434397 w 6230937"/>
              <a:gd name="connsiteY1963" fmla="*/ 4790440 h 4938712"/>
              <a:gd name="connsiteX1964" fmla="*/ 3432175 w 6230937"/>
              <a:gd name="connsiteY1964" fmla="*/ 4790122 h 4938712"/>
              <a:gd name="connsiteX1965" fmla="*/ 3422967 w 6230937"/>
              <a:gd name="connsiteY1965" fmla="*/ 4788852 h 4938712"/>
              <a:gd name="connsiteX1966" fmla="*/ 3408045 w 6230937"/>
              <a:gd name="connsiteY1966" fmla="*/ 4787900 h 4938712"/>
              <a:gd name="connsiteX1967" fmla="*/ 3404552 w 6230937"/>
              <a:gd name="connsiteY1967" fmla="*/ 4787900 h 4938712"/>
              <a:gd name="connsiteX1968" fmla="*/ 3396615 w 6230937"/>
              <a:gd name="connsiteY1968" fmla="*/ 4787900 h 4938712"/>
              <a:gd name="connsiteX1969" fmla="*/ 3386772 w 6230937"/>
              <a:gd name="connsiteY1969" fmla="*/ 4787900 h 4938712"/>
              <a:gd name="connsiteX1970" fmla="*/ 3376295 w 6230937"/>
              <a:gd name="connsiteY1970" fmla="*/ 4787582 h 4938712"/>
              <a:gd name="connsiteX1971" fmla="*/ 3356610 w 6230937"/>
              <a:gd name="connsiteY1971" fmla="*/ 4787265 h 4938712"/>
              <a:gd name="connsiteX1972" fmla="*/ 3331210 w 6230937"/>
              <a:gd name="connsiteY1972" fmla="*/ 4787265 h 4938712"/>
              <a:gd name="connsiteX1973" fmla="*/ 3316922 w 6230937"/>
              <a:gd name="connsiteY1973" fmla="*/ 4787265 h 4938712"/>
              <a:gd name="connsiteX1974" fmla="*/ 3302000 w 6230937"/>
              <a:gd name="connsiteY1974" fmla="*/ 4786947 h 4938712"/>
              <a:gd name="connsiteX1975" fmla="*/ 3286760 w 6230937"/>
              <a:gd name="connsiteY1975" fmla="*/ 4786630 h 4938712"/>
              <a:gd name="connsiteX1976" fmla="*/ 3271202 w 6230937"/>
              <a:gd name="connsiteY1976" fmla="*/ 4785042 h 4938712"/>
              <a:gd name="connsiteX1977" fmla="*/ 3263582 w 6230937"/>
              <a:gd name="connsiteY1977" fmla="*/ 4784090 h 4938712"/>
              <a:gd name="connsiteX1978" fmla="*/ 3255645 w 6230937"/>
              <a:gd name="connsiteY1978" fmla="*/ 4782820 h 4938712"/>
              <a:gd name="connsiteX1979" fmla="*/ 3248025 w 6230937"/>
              <a:gd name="connsiteY1979" fmla="*/ 4781867 h 4938712"/>
              <a:gd name="connsiteX1980" fmla="*/ 3240405 w 6230937"/>
              <a:gd name="connsiteY1980" fmla="*/ 4780280 h 4938712"/>
              <a:gd name="connsiteX1981" fmla="*/ 3233102 w 6230937"/>
              <a:gd name="connsiteY1981" fmla="*/ 4778375 h 4938712"/>
              <a:gd name="connsiteX1982" fmla="*/ 3225800 w 6230937"/>
              <a:gd name="connsiteY1982" fmla="*/ 4776470 h 4938712"/>
              <a:gd name="connsiteX1983" fmla="*/ 3218815 w 6230937"/>
              <a:gd name="connsiteY1983" fmla="*/ 4773930 h 4938712"/>
              <a:gd name="connsiteX1984" fmla="*/ 3212147 w 6230937"/>
              <a:gd name="connsiteY1984" fmla="*/ 4771390 h 4938712"/>
              <a:gd name="connsiteX1985" fmla="*/ 3205480 w 6230937"/>
              <a:gd name="connsiteY1985" fmla="*/ 4768215 h 4938712"/>
              <a:gd name="connsiteX1986" fmla="*/ 3199130 w 6230937"/>
              <a:gd name="connsiteY1986" fmla="*/ 4765040 h 4938712"/>
              <a:gd name="connsiteX1987" fmla="*/ 3193097 w 6230937"/>
              <a:gd name="connsiteY1987" fmla="*/ 4761230 h 4938712"/>
              <a:gd name="connsiteX1988" fmla="*/ 3187382 w 6230937"/>
              <a:gd name="connsiteY1988" fmla="*/ 4757420 h 4938712"/>
              <a:gd name="connsiteX1989" fmla="*/ 3182302 w 6230937"/>
              <a:gd name="connsiteY1989" fmla="*/ 4752657 h 4938712"/>
              <a:gd name="connsiteX1990" fmla="*/ 3177540 w 6230937"/>
              <a:gd name="connsiteY1990" fmla="*/ 4747895 h 4938712"/>
              <a:gd name="connsiteX1991" fmla="*/ 3173095 w 6230937"/>
              <a:gd name="connsiteY1991" fmla="*/ 4742497 h 4938712"/>
              <a:gd name="connsiteX1992" fmla="*/ 3169285 w 6230937"/>
              <a:gd name="connsiteY1992" fmla="*/ 4736782 h 4938712"/>
              <a:gd name="connsiteX1993" fmla="*/ 3165792 w 6230937"/>
              <a:gd name="connsiteY1993" fmla="*/ 4730750 h 4938712"/>
              <a:gd name="connsiteX1994" fmla="*/ 3162617 w 6230937"/>
              <a:gd name="connsiteY1994" fmla="*/ 4723765 h 4938712"/>
              <a:gd name="connsiteX1995" fmla="*/ 3159125 w 6230937"/>
              <a:gd name="connsiteY1995" fmla="*/ 4715510 h 4938712"/>
              <a:gd name="connsiteX1996" fmla="*/ 3155950 w 6230937"/>
              <a:gd name="connsiteY1996" fmla="*/ 4706937 h 4938712"/>
              <a:gd name="connsiteX1997" fmla="*/ 3152775 w 6230937"/>
              <a:gd name="connsiteY1997" fmla="*/ 4697412 h 4938712"/>
              <a:gd name="connsiteX1998" fmla="*/ 3149600 w 6230937"/>
              <a:gd name="connsiteY1998" fmla="*/ 4686935 h 4938712"/>
              <a:gd name="connsiteX1999" fmla="*/ 3147060 w 6230937"/>
              <a:gd name="connsiteY1999" fmla="*/ 4675505 h 4938712"/>
              <a:gd name="connsiteX2000" fmla="*/ 3143885 w 6230937"/>
              <a:gd name="connsiteY2000" fmla="*/ 4663757 h 4938712"/>
              <a:gd name="connsiteX2001" fmla="*/ 3138170 w 6230937"/>
              <a:gd name="connsiteY2001" fmla="*/ 4638675 h 4938712"/>
              <a:gd name="connsiteX2002" fmla="*/ 3133090 w 6230937"/>
              <a:gd name="connsiteY2002" fmla="*/ 4611370 h 4938712"/>
              <a:gd name="connsiteX2003" fmla="*/ 3127692 w 6230937"/>
              <a:gd name="connsiteY2003" fmla="*/ 4582795 h 4938712"/>
              <a:gd name="connsiteX2004" fmla="*/ 3122930 w 6230937"/>
              <a:gd name="connsiteY2004" fmla="*/ 4553585 h 4938712"/>
              <a:gd name="connsiteX2005" fmla="*/ 3118167 w 6230937"/>
              <a:gd name="connsiteY2005" fmla="*/ 4524057 h 4938712"/>
              <a:gd name="connsiteX2006" fmla="*/ 3114357 w 6230937"/>
              <a:gd name="connsiteY2006" fmla="*/ 4494530 h 4938712"/>
              <a:gd name="connsiteX2007" fmla="*/ 3110547 w 6230937"/>
              <a:gd name="connsiteY2007" fmla="*/ 4465637 h 4938712"/>
              <a:gd name="connsiteX2008" fmla="*/ 3107055 w 6230937"/>
              <a:gd name="connsiteY2008" fmla="*/ 4438015 h 4938712"/>
              <a:gd name="connsiteX2009" fmla="*/ 3103880 w 6230937"/>
              <a:gd name="connsiteY2009" fmla="*/ 4411980 h 4938712"/>
              <a:gd name="connsiteX2010" fmla="*/ 3101022 w 6230937"/>
              <a:gd name="connsiteY2010" fmla="*/ 4387850 h 4938712"/>
              <a:gd name="connsiteX2011" fmla="*/ 3098800 w 6230937"/>
              <a:gd name="connsiteY2011" fmla="*/ 4366260 h 4938712"/>
              <a:gd name="connsiteX2012" fmla="*/ 3096895 w 6230937"/>
              <a:gd name="connsiteY2012" fmla="*/ 4348162 h 4938712"/>
              <a:gd name="connsiteX2013" fmla="*/ 3084830 w 6230937"/>
              <a:gd name="connsiteY2013" fmla="*/ 4298315 h 4938712"/>
              <a:gd name="connsiteX2014" fmla="*/ 3082290 w 6230937"/>
              <a:gd name="connsiteY2014" fmla="*/ 4291330 h 4938712"/>
              <a:gd name="connsiteX2015" fmla="*/ 3081337 w 6230937"/>
              <a:gd name="connsiteY2015" fmla="*/ 4286885 h 4938712"/>
              <a:gd name="connsiteX2016" fmla="*/ 3080067 w 6230937"/>
              <a:gd name="connsiteY2016" fmla="*/ 4281805 h 4938712"/>
              <a:gd name="connsiteX2017" fmla="*/ 3077845 w 6230937"/>
              <a:gd name="connsiteY2017" fmla="*/ 4272597 h 4938712"/>
              <a:gd name="connsiteX2018" fmla="*/ 3059430 w 6230937"/>
              <a:gd name="connsiteY2018" fmla="*/ 4183380 h 4938712"/>
              <a:gd name="connsiteX2019" fmla="*/ 3060065 w 6230937"/>
              <a:gd name="connsiteY2019" fmla="*/ 4183062 h 4938712"/>
              <a:gd name="connsiteX2020" fmla="*/ 3060065 w 6230937"/>
              <a:gd name="connsiteY2020" fmla="*/ 4182110 h 4938712"/>
              <a:gd name="connsiteX2021" fmla="*/ 3060065 w 6230937"/>
              <a:gd name="connsiteY2021" fmla="*/ 4181157 h 4938712"/>
              <a:gd name="connsiteX2022" fmla="*/ 3059430 w 6230937"/>
              <a:gd name="connsiteY2022" fmla="*/ 4180205 h 4938712"/>
              <a:gd name="connsiteX2023" fmla="*/ 3057842 w 6230937"/>
              <a:gd name="connsiteY2023" fmla="*/ 4177982 h 4938712"/>
              <a:gd name="connsiteX2024" fmla="*/ 3056572 w 6230937"/>
              <a:gd name="connsiteY2024" fmla="*/ 4176077 h 4938712"/>
              <a:gd name="connsiteX2025" fmla="*/ 3030220 w 6230937"/>
              <a:gd name="connsiteY2025" fmla="*/ 4530725 h 4938712"/>
              <a:gd name="connsiteX2026" fmla="*/ 3028950 w 6230937"/>
              <a:gd name="connsiteY2026" fmla="*/ 4544377 h 4938712"/>
              <a:gd name="connsiteX2027" fmla="*/ 3028315 w 6230937"/>
              <a:gd name="connsiteY2027" fmla="*/ 4561522 h 4938712"/>
              <a:gd name="connsiteX2028" fmla="*/ 3027362 w 6230937"/>
              <a:gd name="connsiteY2028" fmla="*/ 4581207 h 4938712"/>
              <a:gd name="connsiteX2029" fmla="*/ 3027045 w 6230937"/>
              <a:gd name="connsiteY2029" fmla="*/ 4603115 h 4938712"/>
              <a:gd name="connsiteX2030" fmla="*/ 3026727 w 6230937"/>
              <a:gd name="connsiteY2030" fmla="*/ 4625975 h 4938712"/>
              <a:gd name="connsiteX2031" fmla="*/ 3025775 w 6230937"/>
              <a:gd name="connsiteY2031" fmla="*/ 4650105 h 4938712"/>
              <a:gd name="connsiteX2032" fmla="*/ 3024822 w 6230937"/>
              <a:gd name="connsiteY2032" fmla="*/ 4674235 h 4938712"/>
              <a:gd name="connsiteX2033" fmla="*/ 3023553 w 6230937"/>
              <a:gd name="connsiteY2033" fmla="*/ 4698047 h 4938712"/>
              <a:gd name="connsiteX2034" fmla="*/ 3022918 w 6230937"/>
              <a:gd name="connsiteY2034" fmla="*/ 4705350 h 4938712"/>
              <a:gd name="connsiteX2035" fmla="*/ 3021647 w 6230937"/>
              <a:gd name="connsiteY2035" fmla="*/ 4715192 h 4938712"/>
              <a:gd name="connsiteX2036" fmla="*/ 3019742 w 6230937"/>
              <a:gd name="connsiteY2036" fmla="*/ 4726940 h 4938712"/>
              <a:gd name="connsiteX2037" fmla="*/ 3017203 w 6230937"/>
              <a:gd name="connsiteY2037" fmla="*/ 4739005 h 4938712"/>
              <a:gd name="connsiteX2038" fmla="*/ 3014663 w 6230937"/>
              <a:gd name="connsiteY2038" fmla="*/ 4751070 h 4938712"/>
              <a:gd name="connsiteX2039" fmla="*/ 3012122 w 6230937"/>
              <a:gd name="connsiteY2039" fmla="*/ 4762500 h 4938712"/>
              <a:gd name="connsiteX2040" fmla="*/ 3010852 w 6230937"/>
              <a:gd name="connsiteY2040" fmla="*/ 4766945 h 4938712"/>
              <a:gd name="connsiteX2041" fmla="*/ 3009582 w 6230937"/>
              <a:gd name="connsiteY2041" fmla="*/ 4771390 h 4938712"/>
              <a:gd name="connsiteX2042" fmla="*/ 3007995 w 6230937"/>
              <a:gd name="connsiteY2042" fmla="*/ 4774882 h 4938712"/>
              <a:gd name="connsiteX2043" fmla="*/ 3006725 w 6230937"/>
              <a:gd name="connsiteY2043" fmla="*/ 4777422 h 4938712"/>
              <a:gd name="connsiteX2044" fmla="*/ 3002915 w 6230937"/>
              <a:gd name="connsiteY2044" fmla="*/ 4782502 h 4938712"/>
              <a:gd name="connsiteX2045" fmla="*/ 2997200 w 6230937"/>
              <a:gd name="connsiteY2045" fmla="*/ 4789170 h 4938712"/>
              <a:gd name="connsiteX2046" fmla="*/ 2993708 w 6230937"/>
              <a:gd name="connsiteY2046" fmla="*/ 4792345 h 4938712"/>
              <a:gd name="connsiteX2047" fmla="*/ 2990532 w 6230937"/>
              <a:gd name="connsiteY2047" fmla="*/ 4795520 h 4938712"/>
              <a:gd name="connsiteX2048" fmla="*/ 2987357 w 6230937"/>
              <a:gd name="connsiteY2048" fmla="*/ 4797742 h 4938712"/>
              <a:gd name="connsiteX2049" fmla="*/ 2985135 w 6230937"/>
              <a:gd name="connsiteY2049" fmla="*/ 4799330 h 4938712"/>
              <a:gd name="connsiteX2050" fmla="*/ 2981007 w 6230937"/>
              <a:gd name="connsiteY2050" fmla="*/ 4801552 h 4938712"/>
              <a:gd name="connsiteX2051" fmla="*/ 2976563 w 6230937"/>
              <a:gd name="connsiteY2051" fmla="*/ 4803457 h 4938712"/>
              <a:gd name="connsiteX2052" fmla="*/ 2971800 w 6230937"/>
              <a:gd name="connsiteY2052" fmla="*/ 4805680 h 4938712"/>
              <a:gd name="connsiteX2053" fmla="*/ 2966720 w 6230937"/>
              <a:gd name="connsiteY2053" fmla="*/ 4807267 h 4938712"/>
              <a:gd name="connsiteX2054" fmla="*/ 2961640 w 6230937"/>
              <a:gd name="connsiteY2054" fmla="*/ 4808537 h 4938712"/>
              <a:gd name="connsiteX2055" fmla="*/ 2956242 w 6230937"/>
              <a:gd name="connsiteY2055" fmla="*/ 4809807 h 4938712"/>
              <a:gd name="connsiteX2056" fmla="*/ 2950210 w 6230937"/>
              <a:gd name="connsiteY2056" fmla="*/ 4811077 h 4938712"/>
              <a:gd name="connsiteX2057" fmla="*/ 2944495 w 6230937"/>
              <a:gd name="connsiteY2057" fmla="*/ 4812030 h 4938712"/>
              <a:gd name="connsiteX2058" fmla="*/ 2932113 w 6230937"/>
              <a:gd name="connsiteY2058" fmla="*/ 4813617 h 4938712"/>
              <a:gd name="connsiteX2059" fmla="*/ 2919095 w 6230937"/>
              <a:gd name="connsiteY2059" fmla="*/ 4814570 h 4938712"/>
              <a:gd name="connsiteX2060" fmla="*/ 2906078 w 6230937"/>
              <a:gd name="connsiteY2060" fmla="*/ 4815205 h 4938712"/>
              <a:gd name="connsiteX2061" fmla="*/ 2892742 w 6230937"/>
              <a:gd name="connsiteY2061" fmla="*/ 4815205 h 4938712"/>
              <a:gd name="connsiteX2062" fmla="*/ 2879725 w 6230937"/>
              <a:gd name="connsiteY2062" fmla="*/ 4814887 h 4938712"/>
              <a:gd name="connsiteX2063" fmla="*/ 2867025 w 6230937"/>
              <a:gd name="connsiteY2063" fmla="*/ 4814570 h 4938712"/>
              <a:gd name="connsiteX2064" fmla="*/ 2854960 w 6230937"/>
              <a:gd name="connsiteY2064" fmla="*/ 4813617 h 4938712"/>
              <a:gd name="connsiteX2065" fmla="*/ 2843530 w 6230937"/>
              <a:gd name="connsiteY2065" fmla="*/ 4812665 h 4938712"/>
              <a:gd name="connsiteX2066" fmla="*/ 2833370 w 6230937"/>
              <a:gd name="connsiteY2066" fmla="*/ 4811395 h 4938712"/>
              <a:gd name="connsiteX2067" fmla="*/ 2824162 w 6230937"/>
              <a:gd name="connsiteY2067" fmla="*/ 4809807 h 4938712"/>
              <a:gd name="connsiteX2068" fmla="*/ 2816860 w 6230937"/>
              <a:gd name="connsiteY2068" fmla="*/ 4808537 h 4938712"/>
              <a:gd name="connsiteX2069" fmla="*/ 2810510 w 6230937"/>
              <a:gd name="connsiteY2069" fmla="*/ 4807585 h 4938712"/>
              <a:gd name="connsiteX2070" fmla="*/ 2736215 w 6230937"/>
              <a:gd name="connsiteY2070" fmla="*/ 4790122 h 4938712"/>
              <a:gd name="connsiteX2071" fmla="*/ 2730182 w 6230937"/>
              <a:gd name="connsiteY2071" fmla="*/ 4787265 h 4938712"/>
              <a:gd name="connsiteX2072" fmla="*/ 2724467 w 6230937"/>
              <a:gd name="connsiteY2072" fmla="*/ 4784090 h 4938712"/>
              <a:gd name="connsiteX2073" fmla="*/ 2719070 w 6230937"/>
              <a:gd name="connsiteY2073" fmla="*/ 4780597 h 4938712"/>
              <a:gd name="connsiteX2074" fmla="*/ 2713990 w 6230937"/>
              <a:gd name="connsiteY2074" fmla="*/ 4776470 h 4938712"/>
              <a:gd name="connsiteX2075" fmla="*/ 2709228 w 6230937"/>
              <a:gd name="connsiteY2075" fmla="*/ 4771707 h 4938712"/>
              <a:gd name="connsiteX2076" fmla="*/ 2705100 w 6230937"/>
              <a:gd name="connsiteY2076" fmla="*/ 4766627 h 4938712"/>
              <a:gd name="connsiteX2077" fmla="*/ 2700972 w 6230937"/>
              <a:gd name="connsiteY2077" fmla="*/ 4761230 h 4938712"/>
              <a:gd name="connsiteX2078" fmla="*/ 2697480 w 6230937"/>
              <a:gd name="connsiteY2078" fmla="*/ 4755197 h 4938712"/>
              <a:gd name="connsiteX2079" fmla="*/ 2693987 w 6230937"/>
              <a:gd name="connsiteY2079" fmla="*/ 4749165 h 4938712"/>
              <a:gd name="connsiteX2080" fmla="*/ 2691130 w 6230937"/>
              <a:gd name="connsiteY2080" fmla="*/ 4742497 h 4938712"/>
              <a:gd name="connsiteX2081" fmla="*/ 2687955 w 6230937"/>
              <a:gd name="connsiteY2081" fmla="*/ 4735830 h 4938712"/>
              <a:gd name="connsiteX2082" fmla="*/ 2685415 w 6230937"/>
              <a:gd name="connsiteY2082" fmla="*/ 4728845 h 4938712"/>
              <a:gd name="connsiteX2083" fmla="*/ 2682875 w 6230937"/>
              <a:gd name="connsiteY2083" fmla="*/ 4721542 h 4938712"/>
              <a:gd name="connsiteX2084" fmla="*/ 2680335 w 6230937"/>
              <a:gd name="connsiteY2084" fmla="*/ 4713922 h 4938712"/>
              <a:gd name="connsiteX2085" fmla="*/ 2678430 w 6230937"/>
              <a:gd name="connsiteY2085" fmla="*/ 4706302 h 4938712"/>
              <a:gd name="connsiteX2086" fmla="*/ 2676525 w 6230937"/>
              <a:gd name="connsiteY2086" fmla="*/ 4699000 h 4938712"/>
              <a:gd name="connsiteX2087" fmla="*/ 2673032 w 6230937"/>
              <a:gd name="connsiteY2087" fmla="*/ 4682807 h 4938712"/>
              <a:gd name="connsiteX2088" fmla="*/ 2669857 w 6230937"/>
              <a:gd name="connsiteY2088" fmla="*/ 4666932 h 4938712"/>
              <a:gd name="connsiteX2089" fmla="*/ 2667317 w 6230937"/>
              <a:gd name="connsiteY2089" fmla="*/ 4651375 h 4938712"/>
              <a:gd name="connsiteX2090" fmla="*/ 2664460 w 6230937"/>
              <a:gd name="connsiteY2090" fmla="*/ 4636135 h 4938712"/>
              <a:gd name="connsiteX2091" fmla="*/ 2661920 w 6230937"/>
              <a:gd name="connsiteY2091" fmla="*/ 4621530 h 4938712"/>
              <a:gd name="connsiteX2092" fmla="*/ 2659063 w 6230937"/>
              <a:gd name="connsiteY2092" fmla="*/ 4607877 h 4938712"/>
              <a:gd name="connsiteX2093" fmla="*/ 2657475 w 6230937"/>
              <a:gd name="connsiteY2093" fmla="*/ 4601210 h 4938712"/>
              <a:gd name="connsiteX2094" fmla="*/ 2655888 w 6230937"/>
              <a:gd name="connsiteY2094" fmla="*/ 4595177 h 4938712"/>
              <a:gd name="connsiteX2095" fmla="*/ 2654300 w 6230937"/>
              <a:gd name="connsiteY2095" fmla="*/ 4589462 h 4938712"/>
              <a:gd name="connsiteX2096" fmla="*/ 2652395 w 6230937"/>
              <a:gd name="connsiteY2096" fmla="*/ 4584065 h 4938712"/>
              <a:gd name="connsiteX2097" fmla="*/ 2649855 w 6230937"/>
              <a:gd name="connsiteY2097" fmla="*/ 4575810 h 4938712"/>
              <a:gd name="connsiteX2098" fmla="*/ 2646997 w 6230937"/>
              <a:gd name="connsiteY2098" fmla="*/ 4567555 h 4938712"/>
              <a:gd name="connsiteX2099" fmla="*/ 2644775 w 6230937"/>
              <a:gd name="connsiteY2099" fmla="*/ 4559617 h 4938712"/>
              <a:gd name="connsiteX2100" fmla="*/ 2642552 w 6230937"/>
              <a:gd name="connsiteY2100" fmla="*/ 4551680 h 4938712"/>
              <a:gd name="connsiteX2101" fmla="*/ 2638743 w 6230937"/>
              <a:gd name="connsiteY2101" fmla="*/ 4535805 h 4938712"/>
              <a:gd name="connsiteX2102" fmla="*/ 2636202 w 6230937"/>
              <a:gd name="connsiteY2102" fmla="*/ 4520565 h 4938712"/>
              <a:gd name="connsiteX2103" fmla="*/ 2633345 w 6230937"/>
              <a:gd name="connsiteY2103" fmla="*/ 4505325 h 4938712"/>
              <a:gd name="connsiteX2104" fmla="*/ 2631440 w 6230937"/>
              <a:gd name="connsiteY2104" fmla="*/ 4490720 h 4938712"/>
              <a:gd name="connsiteX2105" fmla="*/ 2629853 w 6230937"/>
              <a:gd name="connsiteY2105" fmla="*/ 4475797 h 4938712"/>
              <a:gd name="connsiteX2106" fmla="*/ 2628265 w 6230937"/>
              <a:gd name="connsiteY2106" fmla="*/ 4461827 h 4938712"/>
              <a:gd name="connsiteX2107" fmla="*/ 2626995 w 6230937"/>
              <a:gd name="connsiteY2107" fmla="*/ 4447857 h 4938712"/>
              <a:gd name="connsiteX2108" fmla="*/ 2625407 w 6230937"/>
              <a:gd name="connsiteY2108" fmla="*/ 4434205 h 4938712"/>
              <a:gd name="connsiteX2109" fmla="*/ 2624138 w 6230937"/>
              <a:gd name="connsiteY2109" fmla="*/ 4420552 h 4938712"/>
              <a:gd name="connsiteX2110" fmla="*/ 2621915 w 6230937"/>
              <a:gd name="connsiteY2110" fmla="*/ 4407535 h 4938712"/>
              <a:gd name="connsiteX2111" fmla="*/ 2619692 w 6230937"/>
              <a:gd name="connsiteY2111" fmla="*/ 4394835 h 4938712"/>
              <a:gd name="connsiteX2112" fmla="*/ 2617152 w 6230937"/>
              <a:gd name="connsiteY2112" fmla="*/ 4382452 h 4938712"/>
              <a:gd name="connsiteX2113" fmla="*/ 2615565 w 6230937"/>
              <a:gd name="connsiteY2113" fmla="*/ 4376420 h 4938712"/>
              <a:gd name="connsiteX2114" fmla="*/ 2613342 w 6230937"/>
              <a:gd name="connsiteY2114" fmla="*/ 4370387 h 4938712"/>
              <a:gd name="connsiteX2115" fmla="*/ 2611437 w 6230937"/>
              <a:gd name="connsiteY2115" fmla="*/ 4364355 h 4938712"/>
              <a:gd name="connsiteX2116" fmla="*/ 2609215 w 6230937"/>
              <a:gd name="connsiteY2116" fmla="*/ 4358640 h 4938712"/>
              <a:gd name="connsiteX2117" fmla="*/ 2595245 w 6230937"/>
              <a:gd name="connsiteY2117" fmla="*/ 4322445 h 4938712"/>
              <a:gd name="connsiteX2118" fmla="*/ 2593975 w 6230937"/>
              <a:gd name="connsiteY2118" fmla="*/ 4317365 h 4938712"/>
              <a:gd name="connsiteX2119" fmla="*/ 2592387 w 6230937"/>
              <a:gd name="connsiteY2119" fmla="*/ 4309110 h 4938712"/>
              <a:gd name="connsiteX2120" fmla="*/ 2590482 w 6230937"/>
              <a:gd name="connsiteY2120" fmla="*/ 4299267 h 4938712"/>
              <a:gd name="connsiteX2121" fmla="*/ 2588578 w 6230937"/>
              <a:gd name="connsiteY2121" fmla="*/ 4288472 h 4938712"/>
              <a:gd name="connsiteX2122" fmla="*/ 2586355 w 6230937"/>
              <a:gd name="connsiteY2122" fmla="*/ 4277360 h 4938712"/>
              <a:gd name="connsiteX2123" fmla="*/ 2584767 w 6230937"/>
              <a:gd name="connsiteY2123" fmla="*/ 4266247 h 4938712"/>
              <a:gd name="connsiteX2124" fmla="*/ 2583180 w 6230937"/>
              <a:gd name="connsiteY2124" fmla="*/ 4256722 h 4938712"/>
              <a:gd name="connsiteX2125" fmla="*/ 2582227 w 6230937"/>
              <a:gd name="connsiteY2125" fmla="*/ 4249102 h 4938712"/>
              <a:gd name="connsiteX2126" fmla="*/ 2571433 w 6230937"/>
              <a:gd name="connsiteY2126" fmla="*/ 4150677 h 4938712"/>
              <a:gd name="connsiteX2127" fmla="*/ 2569210 w 6230937"/>
              <a:gd name="connsiteY2127" fmla="*/ 4139882 h 4938712"/>
              <a:gd name="connsiteX2128" fmla="*/ 2567305 w 6230937"/>
              <a:gd name="connsiteY2128" fmla="*/ 4129722 h 4938712"/>
              <a:gd name="connsiteX2129" fmla="*/ 2566035 w 6230937"/>
              <a:gd name="connsiteY2129" fmla="*/ 4119880 h 4938712"/>
              <a:gd name="connsiteX2130" fmla="*/ 2564765 w 6230937"/>
              <a:gd name="connsiteY2130" fmla="*/ 4110672 h 4938712"/>
              <a:gd name="connsiteX2131" fmla="*/ 2564130 w 6230937"/>
              <a:gd name="connsiteY2131" fmla="*/ 4092575 h 4938712"/>
              <a:gd name="connsiteX2132" fmla="*/ 2563495 w 6230937"/>
              <a:gd name="connsiteY2132" fmla="*/ 4075112 h 4938712"/>
              <a:gd name="connsiteX2133" fmla="*/ 2562860 w 6230937"/>
              <a:gd name="connsiteY2133" fmla="*/ 4057650 h 4938712"/>
              <a:gd name="connsiteX2134" fmla="*/ 2561590 w 6230937"/>
              <a:gd name="connsiteY2134" fmla="*/ 4039235 h 4938712"/>
              <a:gd name="connsiteX2135" fmla="*/ 2560637 w 6230937"/>
              <a:gd name="connsiteY2135" fmla="*/ 4030027 h 4938712"/>
              <a:gd name="connsiteX2136" fmla="*/ 2559050 w 6230937"/>
              <a:gd name="connsiteY2136" fmla="*/ 4019867 h 4938712"/>
              <a:gd name="connsiteX2137" fmla="*/ 2556510 w 6230937"/>
              <a:gd name="connsiteY2137" fmla="*/ 4009390 h 4938712"/>
              <a:gd name="connsiteX2138" fmla="*/ 2553970 w 6230937"/>
              <a:gd name="connsiteY2138" fmla="*/ 3997960 h 4938712"/>
              <a:gd name="connsiteX2139" fmla="*/ 2533015 w 6230937"/>
              <a:gd name="connsiteY2139" fmla="*/ 3837305 h 4938712"/>
              <a:gd name="connsiteX2140" fmla="*/ 2532380 w 6230937"/>
              <a:gd name="connsiteY2140" fmla="*/ 3834130 h 4938712"/>
              <a:gd name="connsiteX2141" fmla="*/ 2531745 w 6230937"/>
              <a:gd name="connsiteY2141" fmla="*/ 3830637 h 4938712"/>
              <a:gd name="connsiteX2142" fmla="*/ 2531427 w 6230937"/>
              <a:gd name="connsiteY2142" fmla="*/ 3826827 h 4938712"/>
              <a:gd name="connsiteX2143" fmla="*/ 2530792 w 6230937"/>
              <a:gd name="connsiteY2143" fmla="*/ 3823652 h 4938712"/>
              <a:gd name="connsiteX2144" fmla="*/ 2509520 w 6230937"/>
              <a:gd name="connsiteY2144" fmla="*/ 3508692 h 4938712"/>
              <a:gd name="connsiteX2145" fmla="*/ 2509520 w 6230937"/>
              <a:gd name="connsiteY2145" fmla="*/ 3500120 h 4938712"/>
              <a:gd name="connsiteX2146" fmla="*/ 2508885 w 6230937"/>
              <a:gd name="connsiteY2146" fmla="*/ 3491230 h 4938712"/>
              <a:gd name="connsiteX2147" fmla="*/ 2507932 w 6230937"/>
              <a:gd name="connsiteY2147" fmla="*/ 3481705 h 4938712"/>
              <a:gd name="connsiteX2148" fmla="*/ 2506663 w 6230937"/>
              <a:gd name="connsiteY2148" fmla="*/ 3472497 h 4938712"/>
              <a:gd name="connsiteX2149" fmla="*/ 2504122 w 6230937"/>
              <a:gd name="connsiteY2149" fmla="*/ 3453765 h 4938712"/>
              <a:gd name="connsiteX2150" fmla="*/ 2500948 w 6230937"/>
              <a:gd name="connsiteY2150" fmla="*/ 3434397 h 4938712"/>
              <a:gd name="connsiteX2151" fmla="*/ 2498090 w 6230937"/>
              <a:gd name="connsiteY2151" fmla="*/ 3414395 h 4938712"/>
              <a:gd name="connsiteX2152" fmla="*/ 2495550 w 6230937"/>
              <a:gd name="connsiteY2152" fmla="*/ 3394710 h 4938712"/>
              <a:gd name="connsiteX2153" fmla="*/ 2494598 w 6230937"/>
              <a:gd name="connsiteY2153" fmla="*/ 3384867 h 4938712"/>
              <a:gd name="connsiteX2154" fmla="*/ 2493962 w 6230937"/>
              <a:gd name="connsiteY2154" fmla="*/ 3374707 h 4938712"/>
              <a:gd name="connsiteX2155" fmla="*/ 2493645 w 6230937"/>
              <a:gd name="connsiteY2155" fmla="*/ 3364865 h 4938712"/>
              <a:gd name="connsiteX2156" fmla="*/ 2493010 w 6230937"/>
              <a:gd name="connsiteY2156" fmla="*/ 3355022 h 4938712"/>
              <a:gd name="connsiteX2157" fmla="*/ 2487612 w 6230937"/>
              <a:gd name="connsiteY2157" fmla="*/ 3360737 h 4938712"/>
              <a:gd name="connsiteX2158" fmla="*/ 2483802 w 6230937"/>
              <a:gd name="connsiteY2158" fmla="*/ 3364865 h 4938712"/>
              <a:gd name="connsiteX2159" fmla="*/ 2480627 w 6230937"/>
              <a:gd name="connsiteY2159" fmla="*/ 3368675 h 4938712"/>
              <a:gd name="connsiteX2160" fmla="*/ 2478405 w 6230937"/>
              <a:gd name="connsiteY2160" fmla="*/ 3372167 h 4938712"/>
              <a:gd name="connsiteX2161" fmla="*/ 2476818 w 6230937"/>
              <a:gd name="connsiteY2161" fmla="*/ 3375977 h 4938712"/>
              <a:gd name="connsiteX2162" fmla="*/ 2475230 w 6230937"/>
              <a:gd name="connsiteY2162" fmla="*/ 3381375 h 4938712"/>
              <a:gd name="connsiteX2163" fmla="*/ 2473642 w 6230937"/>
              <a:gd name="connsiteY2163" fmla="*/ 3388360 h 4938712"/>
              <a:gd name="connsiteX2164" fmla="*/ 2472055 w 6230937"/>
              <a:gd name="connsiteY2164" fmla="*/ 3398202 h 4938712"/>
              <a:gd name="connsiteX2165" fmla="*/ 2471103 w 6230937"/>
              <a:gd name="connsiteY2165" fmla="*/ 3407410 h 4938712"/>
              <a:gd name="connsiteX2166" fmla="*/ 2469832 w 6230937"/>
              <a:gd name="connsiteY2166" fmla="*/ 3417252 h 4938712"/>
              <a:gd name="connsiteX2167" fmla="*/ 2468563 w 6230937"/>
              <a:gd name="connsiteY2167" fmla="*/ 3426777 h 4938712"/>
              <a:gd name="connsiteX2168" fmla="*/ 2467927 w 6230937"/>
              <a:gd name="connsiteY2168" fmla="*/ 3436937 h 4938712"/>
              <a:gd name="connsiteX2169" fmla="*/ 2466975 w 6230937"/>
              <a:gd name="connsiteY2169" fmla="*/ 3457575 h 4938712"/>
              <a:gd name="connsiteX2170" fmla="*/ 2466657 w 6230937"/>
              <a:gd name="connsiteY2170" fmla="*/ 3479482 h 4938712"/>
              <a:gd name="connsiteX2171" fmla="*/ 2466657 w 6230937"/>
              <a:gd name="connsiteY2171" fmla="*/ 3501390 h 4938712"/>
              <a:gd name="connsiteX2172" fmla="*/ 2466975 w 6230937"/>
              <a:gd name="connsiteY2172" fmla="*/ 3524250 h 4938712"/>
              <a:gd name="connsiteX2173" fmla="*/ 2467610 w 6230937"/>
              <a:gd name="connsiteY2173" fmla="*/ 3547110 h 4938712"/>
              <a:gd name="connsiteX2174" fmla="*/ 2467927 w 6230937"/>
              <a:gd name="connsiteY2174" fmla="*/ 3570605 h 4938712"/>
              <a:gd name="connsiteX2175" fmla="*/ 2468245 w 6230937"/>
              <a:gd name="connsiteY2175" fmla="*/ 3594417 h 4938712"/>
              <a:gd name="connsiteX2176" fmla="*/ 2468563 w 6230937"/>
              <a:gd name="connsiteY2176" fmla="*/ 3618230 h 4938712"/>
              <a:gd name="connsiteX2177" fmla="*/ 2468563 w 6230937"/>
              <a:gd name="connsiteY2177" fmla="*/ 3641725 h 4938712"/>
              <a:gd name="connsiteX2178" fmla="*/ 2467927 w 6230937"/>
              <a:gd name="connsiteY2178" fmla="*/ 3665537 h 4938712"/>
              <a:gd name="connsiteX2179" fmla="*/ 2466340 w 6230937"/>
              <a:gd name="connsiteY2179" fmla="*/ 3689032 h 4938712"/>
              <a:gd name="connsiteX2180" fmla="*/ 2464435 w 6230937"/>
              <a:gd name="connsiteY2180" fmla="*/ 3712210 h 4938712"/>
              <a:gd name="connsiteX2181" fmla="*/ 2463165 w 6230937"/>
              <a:gd name="connsiteY2181" fmla="*/ 3723957 h 4938712"/>
              <a:gd name="connsiteX2182" fmla="*/ 2461577 w 6230937"/>
              <a:gd name="connsiteY2182" fmla="*/ 3735387 h 4938712"/>
              <a:gd name="connsiteX2183" fmla="*/ 2459673 w 6230937"/>
              <a:gd name="connsiteY2183" fmla="*/ 3746500 h 4938712"/>
              <a:gd name="connsiteX2184" fmla="*/ 2457450 w 6230937"/>
              <a:gd name="connsiteY2184" fmla="*/ 3757930 h 4938712"/>
              <a:gd name="connsiteX2185" fmla="*/ 2454592 w 6230937"/>
              <a:gd name="connsiteY2185" fmla="*/ 3770312 h 4938712"/>
              <a:gd name="connsiteX2186" fmla="*/ 2451417 w 6230937"/>
              <a:gd name="connsiteY2186" fmla="*/ 3781742 h 4938712"/>
              <a:gd name="connsiteX2187" fmla="*/ 2448243 w 6230937"/>
              <a:gd name="connsiteY2187" fmla="*/ 3791267 h 4938712"/>
              <a:gd name="connsiteX2188" fmla="*/ 2446020 w 6230937"/>
              <a:gd name="connsiteY2188" fmla="*/ 3801110 h 4938712"/>
              <a:gd name="connsiteX2189" fmla="*/ 2445385 w 6230937"/>
              <a:gd name="connsiteY2189" fmla="*/ 3805872 h 4938712"/>
              <a:gd name="connsiteX2190" fmla="*/ 2444750 w 6230937"/>
              <a:gd name="connsiteY2190" fmla="*/ 3810952 h 4938712"/>
              <a:gd name="connsiteX2191" fmla="*/ 2444432 w 6230937"/>
              <a:gd name="connsiteY2191" fmla="*/ 3816350 h 4938712"/>
              <a:gd name="connsiteX2192" fmla="*/ 2444432 w 6230937"/>
              <a:gd name="connsiteY2192" fmla="*/ 3821747 h 4938712"/>
              <a:gd name="connsiteX2193" fmla="*/ 2445385 w 6230937"/>
              <a:gd name="connsiteY2193" fmla="*/ 3827462 h 4938712"/>
              <a:gd name="connsiteX2194" fmla="*/ 2446020 w 6230937"/>
              <a:gd name="connsiteY2194" fmla="*/ 3833812 h 4938712"/>
              <a:gd name="connsiteX2195" fmla="*/ 2447608 w 6230937"/>
              <a:gd name="connsiteY2195" fmla="*/ 3840480 h 4938712"/>
              <a:gd name="connsiteX2196" fmla="*/ 2449830 w 6230937"/>
              <a:gd name="connsiteY2196" fmla="*/ 3847782 h 4938712"/>
              <a:gd name="connsiteX2197" fmla="*/ 2454592 w 6230937"/>
              <a:gd name="connsiteY2197" fmla="*/ 3861752 h 4938712"/>
              <a:gd name="connsiteX2198" fmla="*/ 2456815 w 6230937"/>
              <a:gd name="connsiteY2198" fmla="*/ 3871912 h 4938712"/>
              <a:gd name="connsiteX2199" fmla="*/ 2459037 w 6230937"/>
              <a:gd name="connsiteY2199" fmla="*/ 3881755 h 4938712"/>
              <a:gd name="connsiteX2200" fmla="*/ 2459673 w 6230937"/>
              <a:gd name="connsiteY2200" fmla="*/ 3891915 h 4938712"/>
              <a:gd name="connsiteX2201" fmla="*/ 2459990 w 6230937"/>
              <a:gd name="connsiteY2201" fmla="*/ 3901440 h 4938712"/>
              <a:gd name="connsiteX2202" fmla="*/ 2459990 w 6230937"/>
              <a:gd name="connsiteY2202" fmla="*/ 3911600 h 4938712"/>
              <a:gd name="connsiteX2203" fmla="*/ 2459673 w 6230937"/>
              <a:gd name="connsiteY2203" fmla="*/ 3921442 h 4938712"/>
              <a:gd name="connsiteX2204" fmla="*/ 2459037 w 6230937"/>
              <a:gd name="connsiteY2204" fmla="*/ 3930650 h 4938712"/>
              <a:gd name="connsiteX2205" fmla="*/ 2458085 w 6230937"/>
              <a:gd name="connsiteY2205" fmla="*/ 3940492 h 4938712"/>
              <a:gd name="connsiteX2206" fmla="*/ 2455227 w 6230937"/>
              <a:gd name="connsiteY2206" fmla="*/ 3959542 h 4938712"/>
              <a:gd name="connsiteX2207" fmla="*/ 2453005 w 6230937"/>
              <a:gd name="connsiteY2207" fmla="*/ 3978592 h 4938712"/>
              <a:gd name="connsiteX2208" fmla="*/ 2451735 w 6230937"/>
              <a:gd name="connsiteY2208" fmla="*/ 3987800 h 4938712"/>
              <a:gd name="connsiteX2209" fmla="*/ 2451100 w 6230937"/>
              <a:gd name="connsiteY2209" fmla="*/ 3997642 h 4938712"/>
              <a:gd name="connsiteX2210" fmla="*/ 2450465 w 6230937"/>
              <a:gd name="connsiteY2210" fmla="*/ 4007167 h 4938712"/>
              <a:gd name="connsiteX2211" fmla="*/ 2450465 w 6230937"/>
              <a:gd name="connsiteY2211" fmla="*/ 4016375 h 4938712"/>
              <a:gd name="connsiteX2212" fmla="*/ 2450465 w 6230937"/>
              <a:gd name="connsiteY2212" fmla="*/ 4034155 h 4938712"/>
              <a:gd name="connsiteX2213" fmla="*/ 2450465 w 6230937"/>
              <a:gd name="connsiteY2213" fmla="*/ 4051935 h 4938712"/>
              <a:gd name="connsiteX2214" fmla="*/ 2450783 w 6230937"/>
              <a:gd name="connsiteY2214" fmla="*/ 4069397 h 4938712"/>
              <a:gd name="connsiteX2215" fmla="*/ 2450783 w 6230937"/>
              <a:gd name="connsiteY2215" fmla="*/ 4086860 h 4938712"/>
              <a:gd name="connsiteX2216" fmla="*/ 2451100 w 6230937"/>
              <a:gd name="connsiteY2216" fmla="*/ 4104322 h 4938712"/>
              <a:gd name="connsiteX2217" fmla="*/ 2451417 w 6230937"/>
              <a:gd name="connsiteY2217" fmla="*/ 4121785 h 4938712"/>
              <a:gd name="connsiteX2218" fmla="*/ 2451417 w 6230937"/>
              <a:gd name="connsiteY2218" fmla="*/ 4139565 h 4938712"/>
              <a:gd name="connsiteX2219" fmla="*/ 2451735 w 6230937"/>
              <a:gd name="connsiteY2219" fmla="*/ 4157345 h 4938712"/>
              <a:gd name="connsiteX2220" fmla="*/ 2451735 w 6230937"/>
              <a:gd name="connsiteY2220" fmla="*/ 4174807 h 4938712"/>
              <a:gd name="connsiteX2221" fmla="*/ 2451735 w 6230937"/>
              <a:gd name="connsiteY2221" fmla="*/ 4192270 h 4938712"/>
              <a:gd name="connsiteX2222" fmla="*/ 2451417 w 6230937"/>
              <a:gd name="connsiteY2222" fmla="*/ 4209732 h 4938712"/>
              <a:gd name="connsiteX2223" fmla="*/ 2450783 w 6230937"/>
              <a:gd name="connsiteY2223" fmla="*/ 4227830 h 4938712"/>
              <a:gd name="connsiteX2224" fmla="*/ 2449830 w 6230937"/>
              <a:gd name="connsiteY2224" fmla="*/ 4245292 h 4938712"/>
              <a:gd name="connsiteX2225" fmla="*/ 2448877 w 6230937"/>
              <a:gd name="connsiteY2225" fmla="*/ 4263072 h 4938712"/>
              <a:gd name="connsiteX2226" fmla="*/ 2447608 w 6230937"/>
              <a:gd name="connsiteY2226" fmla="*/ 4281170 h 4938712"/>
              <a:gd name="connsiteX2227" fmla="*/ 2445702 w 6230937"/>
              <a:gd name="connsiteY2227" fmla="*/ 4298950 h 4938712"/>
              <a:gd name="connsiteX2228" fmla="*/ 2442210 w 6230937"/>
              <a:gd name="connsiteY2228" fmla="*/ 4333240 h 4938712"/>
              <a:gd name="connsiteX2229" fmla="*/ 2439353 w 6230937"/>
              <a:gd name="connsiteY2229" fmla="*/ 4363720 h 4938712"/>
              <a:gd name="connsiteX2230" fmla="*/ 2437765 w 6230937"/>
              <a:gd name="connsiteY2230" fmla="*/ 4391025 h 4938712"/>
              <a:gd name="connsiteX2231" fmla="*/ 2436812 w 6230937"/>
              <a:gd name="connsiteY2231" fmla="*/ 4415472 h 4938712"/>
              <a:gd name="connsiteX2232" fmla="*/ 2436812 w 6230937"/>
              <a:gd name="connsiteY2232" fmla="*/ 4437380 h 4938712"/>
              <a:gd name="connsiteX2233" fmla="*/ 2437130 w 6230937"/>
              <a:gd name="connsiteY2233" fmla="*/ 4457382 h 4938712"/>
              <a:gd name="connsiteX2234" fmla="*/ 2437765 w 6230937"/>
              <a:gd name="connsiteY2234" fmla="*/ 4476115 h 4938712"/>
              <a:gd name="connsiteX2235" fmla="*/ 2438718 w 6230937"/>
              <a:gd name="connsiteY2235" fmla="*/ 4493577 h 4938712"/>
              <a:gd name="connsiteX2236" fmla="*/ 2440305 w 6230937"/>
              <a:gd name="connsiteY2236" fmla="*/ 4511357 h 4938712"/>
              <a:gd name="connsiteX2237" fmla="*/ 2441257 w 6230937"/>
              <a:gd name="connsiteY2237" fmla="*/ 4528502 h 4938712"/>
              <a:gd name="connsiteX2238" fmla="*/ 2442527 w 6230937"/>
              <a:gd name="connsiteY2238" fmla="*/ 4546282 h 4938712"/>
              <a:gd name="connsiteX2239" fmla="*/ 2443797 w 6230937"/>
              <a:gd name="connsiteY2239" fmla="*/ 4565015 h 4938712"/>
              <a:gd name="connsiteX2240" fmla="*/ 2444750 w 6230937"/>
              <a:gd name="connsiteY2240" fmla="*/ 4585335 h 4938712"/>
              <a:gd name="connsiteX2241" fmla="*/ 2445385 w 6230937"/>
              <a:gd name="connsiteY2241" fmla="*/ 4607242 h 4938712"/>
              <a:gd name="connsiteX2242" fmla="*/ 2445385 w 6230937"/>
              <a:gd name="connsiteY2242" fmla="*/ 4632007 h 4938712"/>
              <a:gd name="connsiteX2243" fmla="*/ 2444432 w 6230937"/>
              <a:gd name="connsiteY2243" fmla="*/ 4659630 h 4938712"/>
              <a:gd name="connsiteX2244" fmla="*/ 2444115 w 6230937"/>
              <a:gd name="connsiteY2244" fmla="*/ 4687570 h 4938712"/>
              <a:gd name="connsiteX2245" fmla="*/ 2444115 w 6230937"/>
              <a:gd name="connsiteY2245" fmla="*/ 4708525 h 4938712"/>
              <a:gd name="connsiteX2246" fmla="*/ 2444750 w 6230937"/>
              <a:gd name="connsiteY2246" fmla="*/ 4725035 h 4938712"/>
              <a:gd name="connsiteX2247" fmla="*/ 2445385 w 6230937"/>
              <a:gd name="connsiteY2247" fmla="*/ 4740275 h 4938712"/>
              <a:gd name="connsiteX2248" fmla="*/ 2445702 w 6230937"/>
              <a:gd name="connsiteY2248" fmla="*/ 4748212 h 4938712"/>
              <a:gd name="connsiteX2249" fmla="*/ 2445385 w 6230937"/>
              <a:gd name="connsiteY2249" fmla="*/ 4756785 h 4938712"/>
              <a:gd name="connsiteX2250" fmla="*/ 2445385 w 6230937"/>
              <a:gd name="connsiteY2250" fmla="*/ 4766945 h 4938712"/>
              <a:gd name="connsiteX2251" fmla="*/ 2444432 w 6230937"/>
              <a:gd name="connsiteY2251" fmla="*/ 4778375 h 4938712"/>
              <a:gd name="connsiteX2252" fmla="*/ 2443797 w 6230937"/>
              <a:gd name="connsiteY2252" fmla="*/ 4792027 h 4938712"/>
              <a:gd name="connsiteX2253" fmla="*/ 2442527 w 6230937"/>
              <a:gd name="connsiteY2253" fmla="*/ 4807585 h 4938712"/>
              <a:gd name="connsiteX2254" fmla="*/ 2440622 w 6230937"/>
              <a:gd name="connsiteY2254" fmla="*/ 4825682 h 4938712"/>
              <a:gd name="connsiteX2255" fmla="*/ 2438718 w 6230937"/>
              <a:gd name="connsiteY2255" fmla="*/ 4847590 h 4938712"/>
              <a:gd name="connsiteX2256" fmla="*/ 2429828 w 6230937"/>
              <a:gd name="connsiteY2256" fmla="*/ 4847907 h 4938712"/>
              <a:gd name="connsiteX2257" fmla="*/ 2422207 w 6230937"/>
              <a:gd name="connsiteY2257" fmla="*/ 4848542 h 4938712"/>
              <a:gd name="connsiteX2258" fmla="*/ 2415540 w 6230937"/>
              <a:gd name="connsiteY2258" fmla="*/ 4849177 h 4938712"/>
              <a:gd name="connsiteX2259" fmla="*/ 2410142 w 6230937"/>
              <a:gd name="connsiteY2259" fmla="*/ 4849495 h 4938712"/>
              <a:gd name="connsiteX2260" fmla="*/ 2401570 w 6230937"/>
              <a:gd name="connsiteY2260" fmla="*/ 4851082 h 4938712"/>
              <a:gd name="connsiteX2261" fmla="*/ 2394585 w 6230937"/>
              <a:gd name="connsiteY2261" fmla="*/ 4852987 h 4938712"/>
              <a:gd name="connsiteX2262" fmla="*/ 2387600 w 6230937"/>
              <a:gd name="connsiteY2262" fmla="*/ 4854257 h 4938712"/>
              <a:gd name="connsiteX2263" fmla="*/ 2378710 w 6230937"/>
              <a:gd name="connsiteY2263" fmla="*/ 4854892 h 4938712"/>
              <a:gd name="connsiteX2264" fmla="*/ 2373630 w 6230937"/>
              <a:gd name="connsiteY2264" fmla="*/ 4855527 h 4938712"/>
              <a:gd name="connsiteX2265" fmla="*/ 2366962 w 6230937"/>
              <a:gd name="connsiteY2265" fmla="*/ 4855527 h 4938712"/>
              <a:gd name="connsiteX2266" fmla="*/ 2359660 w 6230937"/>
              <a:gd name="connsiteY2266" fmla="*/ 4855527 h 4938712"/>
              <a:gd name="connsiteX2267" fmla="*/ 2350770 w 6230937"/>
              <a:gd name="connsiteY2267" fmla="*/ 4854892 h 4938712"/>
              <a:gd name="connsiteX2268" fmla="*/ 2337435 w 6230937"/>
              <a:gd name="connsiteY2268" fmla="*/ 4854575 h 4938712"/>
              <a:gd name="connsiteX2269" fmla="*/ 2325370 w 6230937"/>
              <a:gd name="connsiteY2269" fmla="*/ 4854575 h 4938712"/>
              <a:gd name="connsiteX2270" fmla="*/ 2314257 w 6230937"/>
              <a:gd name="connsiteY2270" fmla="*/ 4854892 h 4938712"/>
              <a:gd name="connsiteX2271" fmla="*/ 2304415 w 6230937"/>
              <a:gd name="connsiteY2271" fmla="*/ 4855527 h 4938712"/>
              <a:gd name="connsiteX2272" fmla="*/ 2286635 w 6230937"/>
              <a:gd name="connsiteY2272" fmla="*/ 4856797 h 4938712"/>
              <a:gd name="connsiteX2273" fmla="*/ 2270442 w 6230937"/>
              <a:gd name="connsiteY2273" fmla="*/ 4858067 h 4938712"/>
              <a:gd name="connsiteX2274" fmla="*/ 2262505 w 6230937"/>
              <a:gd name="connsiteY2274" fmla="*/ 4858385 h 4938712"/>
              <a:gd name="connsiteX2275" fmla="*/ 2254567 w 6230937"/>
              <a:gd name="connsiteY2275" fmla="*/ 4858385 h 4938712"/>
              <a:gd name="connsiteX2276" fmla="*/ 2246312 w 6230937"/>
              <a:gd name="connsiteY2276" fmla="*/ 4857750 h 4938712"/>
              <a:gd name="connsiteX2277" fmla="*/ 2237740 w 6230937"/>
              <a:gd name="connsiteY2277" fmla="*/ 4856480 h 4938712"/>
              <a:gd name="connsiteX2278" fmla="*/ 2228215 w 6230937"/>
              <a:gd name="connsiteY2278" fmla="*/ 4854575 h 4938712"/>
              <a:gd name="connsiteX2279" fmla="*/ 2218372 w 6230937"/>
              <a:gd name="connsiteY2279" fmla="*/ 4852035 h 4938712"/>
              <a:gd name="connsiteX2280" fmla="*/ 2206943 w 6230937"/>
              <a:gd name="connsiteY2280" fmla="*/ 4847907 h 4938712"/>
              <a:gd name="connsiteX2281" fmla="*/ 2194877 w 6230937"/>
              <a:gd name="connsiteY2281" fmla="*/ 4843462 h 4938712"/>
              <a:gd name="connsiteX2282" fmla="*/ 2157413 w 6230937"/>
              <a:gd name="connsiteY2282" fmla="*/ 4826317 h 4938712"/>
              <a:gd name="connsiteX2283" fmla="*/ 2153602 w 6230937"/>
              <a:gd name="connsiteY2283" fmla="*/ 4821555 h 4938712"/>
              <a:gd name="connsiteX2284" fmla="*/ 2150110 w 6230937"/>
              <a:gd name="connsiteY2284" fmla="*/ 4815205 h 4938712"/>
              <a:gd name="connsiteX2285" fmla="*/ 2146935 w 6230937"/>
              <a:gd name="connsiteY2285" fmla="*/ 4807585 h 4938712"/>
              <a:gd name="connsiteX2286" fmla="*/ 2143760 w 6230937"/>
              <a:gd name="connsiteY2286" fmla="*/ 4798695 h 4938712"/>
              <a:gd name="connsiteX2287" fmla="*/ 2140585 w 6230937"/>
              <a:gd name="connsiteY2287" fmla="*/ 4787582 h 4938712"/>
              <a:gd name="connsiteX2288" fmla="*/ 2138045 w 6230937"/>
              <a:gd name="connsiteY2288" fmla="*/ 4775835 h 4938712"/>
              <a:gd name="connsiteX2289" fmla="*/ 2135187 w 6230937"/>
              <a:gd name="connsiteY2289" fmla="*/ 4763135 h 4938712"/>
              <a:gd name="connsiteX2290" fmla="*/ 2132965 w 6230937"/>
              <a:gd name="connsiteY2290" fmla="*/ 4749482 h 4938712"/>
              <a:gd name="connsiteX2291" fmla="*/ 2130743 w 6230937"/>
              <a:gd name="connsiteY2291" fmla="*/ 4734560 h 4938712"/>
              <a:gd name="connsiteX2292" fmla="*/ 2128203 w 6230937"/>
              <a:gd name="connsiteY2292" fmla="*/ 4719002 h 4938712"/>
              <a:gd name="connsiteX2293" fmla="*/ 2125980 w 6230937"/>
              <a:gd name="connsiteY2293" fmla="*/ 4702810 h 4938712"/>
              <a:gd name="connsiteX2294" fmla="*/ 2124075 w 6230937"/>
              <a:gd name="connsiteY2294" fmla="*/ 4685982 h 4938712"/>
              <a:gd name="connsiteX2295" fmla="*/ 2119947 w 6230937"/>
              <a:gd name="connsiteY2295" fmla="*/ 4651057 h 4938712"/>
              <a:gd name="connsiteX2296" fmla="*/ 2116455 w 6230937"/>
              <a:gd name="connsiteY2296" fmla="*/ 4614862 h 4938712"/>
              <a:gd name="connsiteX2297" fmla="*/ 2112963 w 6230937"/>
              <a:gd name="connsiteY2297" fmla="*/ 4578667 h 4938712"/>
              <a:gd name="connsiteX2298" fmla="*/ 2109152 w 6230937"/>
              <a:gd name="connsiteY2298" fmla="*/ 4542790 h 4938712"/>
              <a:gd name="connsiteX2299" fmla="*/ 2105660 w 6230937"/>
              <a:gd name="connsiteY2299" fmla="*/ 4508500 h 4938712"/>
              <a:gd name="connsiteX2300" fmla="*/ 2101850 w 6230937"/>
              <a:gd name="connsiteY2300" fmla="*/ 4476432 h 4938712"/>
              <a:gd name="connsiteX2301" fmla="*/ 2099945 w 6230937"/>
              <a:gd name="connsiteY2301" fmla="*/ 4461827 h 4938712"/>
              <a:gd name="connsiteX2302" fmla="*/ 2097722 w 6230937"/>
              <a:gd name="connsiteY2302" fmla="*/ 4447857 h 4938712"/>
              <a:gd name="connsiteX2303" fmla="*/ 2095500 w 6230937"/>
              <a:gd name="connsiteY2303" fmla="*/ 4434522 h 4938712"/>
              <a:gd name="connsiteX2304" fmla="*/ 2093595 w 6230937"/>
              <a:gd name="connsiteY2304" fmla="*/ 4422775 h 4938712"/>
              <a:gd name="connsiteX2305" fmla="*/ 2091373 w 6230937"/>
              <a:gd name="connsiteY2305" fmla="*/ 4411980 h 4938712"/>
              <a:gd name="connsiteX2306" fmla="*/ 2088515 w 6230937"/>
              <a:gd name="connsiteY2306" fmla="*/ 4402455 h 4938712"/>
              <a:gd name="connsiteX2307" fmla="*/ 2085658 w 6230937"/>
              <a:gd name="connsiteY2307" fmla="*/ 4394835 h 4938712"/>
              <a:gd name="connsiteX2308" fmla="*/ 2083118 w 6230937"/>
              <a:gd name="connsiteY2308" fmla="*/ 4388167 h 4938712"/>
              <a:gd name="connsiteX2309" fmla="*/ 2078038 w 6230937"/>
              <a:gd name="connsiteY2309" fmla="*/ 4378007 h 4938712"/>
              <a:gd name="connsiteX2310" fmla="*/ 2075815 w 6230937"/>
              <a:gd name="connsiteY2310" fmla="*/ 4374197 h 4938712"/>
              <a:gd name="connsiteX2311" fmla="*/ 2074228 w 6230937"/>
              <a:gd name="connsiteY2311" fmla="*/ 4371975 h 4938712"/>
              <a:gd name="connsiteX2312" fmla="*/ 2070735 w 6230937"/>
              <a:gd name="connsiteY2312" fmla="*/ 4367212 h 4938712"/>
              <a:gd name="connsiteX2313" fmla="*/ 2068195 w 6230937"/>
              <a:gd name="connsiteY2313" fmla="*/ 4611687 h 4938712"/>
              <a:gd name="connsiteX2314" fmla="*/ 2067878 w 6230937"/>
              <a:gd name="connsiteY2314" fmla="*/ 4623752 h 4938712"/>
              <a:gd name="connsiteX2315" fmla="*/ 2067243 w 6230937"/>
              <a:gd name="connsiteY2315" fmla="*/ 4635817 h 4938712"/>
              <a:gd name="connsiteX2316" fmla="*/ 2066290 w 6230937"/>
              <a:gd name="connsiteY2316" fmla="*/ 4641532 h 4938712"/>
              <a:gd name="connsiteX2317" fmla="*/ 2065020 w 6230937"/>
              <a:gd name="connsiteY2317" fmla="*/ 4647565 h 4938712"/>
              <a:gd name="connsiteX2318" fmla="*/ 2064068 w 6230937"/>
              <a:gd name="connsiteY2318" fmla="*/ 4653280 h 4938712"/>
              <a:gd name="connsiteX2319" fmla="*/ 2062480 w 6230937"/>
              <a:gd name="connsiteY2319" fmla="*/ 4658677 h 4938712"/>
              <a:gd name="connsiteX2320" fmla="*/ 2060575 w 6230937"/>
              <a:gd name="connsiteY2320" fmla="*/ 4664710 h 4938712"/>
              <a:gd name="connsiteX2321" fmla="*/ 2058035 w 6230937"/>
              <a:gd name="connsiteY2321" fmla="*/ 4669790 h 4938712"/>
              <a:gd name="connsiteX2322" fmla="*/ 2055813 w 6230937"/>
              <a:gd name="connsiteY2322" fmla="*/ 4675187 h 4938712"/>
              <a:gd name="connsiteX2323" fmla="*/ 2052955 w 6230937"/>
              <a:gd name="connsiteY2323" fmla="*/ 4680267 h 4938712"/>
              <a:gd name="connsiteX2324" fmla="*/ 2049463 w 6230937"/>
              <a:gd name="connsiteY2324" fmla="*/ 4684712 h 4938712"/>
              <a:gd name="connsiteX2325" fmla="*/ 2045970 w 6230937"/>
              <a:gd name="connsiteY2325" fmla="*/ 4689475 h 4938712"/>
              <a:gd name="connsiteX2326" fmla="*/ 2041843 w 6230937"/>
              <a:gd name="connsiteY2326" fmla="*/ 4693920 h 4938712"/>
              <a:gd name="connsiteX2327" fmla="*/ 2037080 w 6230937"/>
              <a:gd name="connsiteY2327" fmla="*/ 4698047 h 4938712"/>
              <a:gd name="connsiteX2328" fmla="*/ 2031683 w 6230937"/>
              <a:gd name="connsiteY2328" fmla="*/ 4703127 h 4938712"/>
              <a:gd name="connsiteX2329" fmla="*/ 2030413 w 6230937"/>
              <a:gd name="connsiteY2329" fmla="*/ 4704715 h 4938712"/>
              <a:gd name="connsiteX2330" fmla="*/ 2026920 w 6230937"/>
              <a:gd name="connsiteY2330" fmla="*/ 4706302 h 4938712"/>
              <a:gd name="connsiteX2331" fmla="*/ 2016443 w 6230937"/>
              <a:gd name="connsiteY2331" fmla="*/ 4709795 h 4938712"/>
              <a:gd name="connsiteX2332" fmla="*/ 2012633 w 6230937"/>
              <a:gd name="connsiteY2332" fmla="*/ 4710430 h 4938712"/>
              <a:gd name="connsiteX2333" fmla="*/ 2005330 w 6230937"/>
              <a:gd name="connsiteY2333" fmla="*/ 4712017 h 4938712"/>
              <a:gd name="connsiteX2334" fmla="*/ 1997393 w 6230937"/>
              <a:gd name="connsiteY2334" fmla="*/ 4713605 h 4938712"/>
              <a:gd name="connsiteX2335" fmla="*/ 1992313 w 6230937"/>
              <a:gd name="connsiteY2335" fmla="*/ 4713922 h 4938712"/>
              <a:gd name="connsiteX2336" fmla="*/ 1821815 w 6230937"/>
              <a:gd name="connsiteY2336" fmla="*/ 4704397 h 4938712"/>
              <a:gd name="connsiteX2337" fmla="*/ 1818958 w 6230937"/>
              <a:gd name="connsiteY2337" fmla="*/ 4704397 h 4938712"/>
              <a:gd name="connsiteX2338" fmla="*/ 1813243 w 6230937"/>
              <a:gd name="connsiteY2338" fmla="*/ 4705350 h 4938712"/>
              <a:gd name="connsiteX2339" fmla="*/ 1804988 w 6230937"/>
              <a:gd name="connsiteY2339" fmla="*/ 4706302 h 4938712"/>
              <a:gd name="connsiteX2340" fmla="*/ 1795780 w 6230937"/>
              <a:gd name="connsiteY2340" fmla="*/ 4706302 h 4938712"/>
              <a:gd name="connsiteX2341" fmla="*/ 1790383 w 6230937"/>
              <a:gd name="connsiteY2341" fmla="*/ 4706302 h 4938712"/>
              <a:gd name="connsiteX2342" fmla="*/ 1784668 w 6230937"/>
              <a:gd name="connsiteY2342" fmla="*/ 4705350 h 4938712"/>
              <a:gd name="connsiteX2343" fmla="*/ 1779270 w 6230937"/>
              <a:gd name="connsiteY2343" fmla="*/ 4704715 h 4938712"/>
              <a:gd name="connsiteX2344" fmla="*/ 1773555 w 6230937"/>
              <a:gd name="connsiteY2344" fmla="*/ 4703445 h 4938712"/>
              <a:gd name="connsiteX2345" fmla="*/ 1768158 w 6230937"/>
              <a:gd name="connsiteY2345" fmla="*/ 4701540 h 4938712"/>
              <a:gd name="connsiteX2346" fmla="*/ 1762443 w 6230937"/>
              <a:gd name="connsiteY2346" fmla="*/ 4699317 h 4938712"/>
              <a:gd name="connsiteX2347" fmla="*/ 1757363 w 6230937"/>
              <a:gd name="connsiteY2347" fmla="*/ 4696142 h 4938712"/>
              <a:gd name="connsiteX2348" fmla="*/ 1752600 w 6230937"/>
              <a:gd name="connsiteY2348" fmla="*/ 4692650 h 4938712"/>
              <a:gd name="connsiteX2349" fmla="*/ 1750060 w 6230937"/>
              <a:gd name="connsiteY2349" fmla="*/ 4689792 h 4938712"/>
              <a:gd name="connsiteX2350" fmla="*/ 1747520 w 6230937"/>
              <a:gd name="connsiteY2350" fmla="*/ 4686300 h 4938712"/>
              <a:gd name="connsiteX2351" fmla="*/ 1744663 w 6230937"/>
              <a:gd name="connsiteY2351" fmla="*/ 4682172 h 4938712"/>
              <a:gd name="connsiteX2352" fmla="*/ 1741805 w 6230937"/>
              <a:gd name="connsiteY2352" fmla="*/ 4676775 h 4938712"/>
              <a:gd name="connsiteX2353" fmla="*/ 1736090 w 6230937"/>
              <a:gd name="connsiteY2353" fmla="*/ 4664710 h 4938712"/>
              <a:gd name="connsiteX2354" fmla="*/ 1730375 w 6230937"/>
              <a:gd name="connsiteY2354" fmla="*/ 4651375 h 4938712"/>
              <a:gd name="connsiteX2355" fmla="*/ 1724660 w 6230937"/>
              <a:gd name="connsiteY2355" fmla="*/ 4637405 h 4938712"/>
              <a:gd name="connsiteX2356" fmla="*/ 1719898 w 6230937"/>
              <a:gd name="connsiteY2356" fmla="*/ 4624070 h 4938712"/>
              <a:gd name="connsiteX2357" fmla="*/ 1715453 w 6230937"/>
              <a:gd name="connsiteY2357" fmla="*/ 4612957 h 4938712"/>
              <a:gd name="connsiteX2358" fmla="*/ 1711960 w 6230937"/>
              <a:gd name="connsiteY2358" fmla="*/ 4603750 h 4938712"/>
              <a:gd name="connsiteX2359" fmla="*/ 1709103 w 6230937"/>
              <a:gd name="connsiteY2359" fmla="*/ 4595177 h 4938712"/>
              <a:gd name="connsiteX2360" fmla="*/ 1707198 w 6230937"/>
              <a:gd name="connsiteY2360" fmla="*/ 4587240 h 4938712"/>
              <a:gd name="connsiteX2361" fmla="*/ 1705293 w 6230937"/>
              <a:gd name="connsiteY2361" fmla="*/ 4579620 h 4938712"/>
              <a:gd name="connsiteX2362" fmla="*/ 1703705 w 6230937"/>
              <a:gd name="connsiteY2362" fmla="*/ 4572317 h 4938712"/>
              <a:gd name="connsiteX2363" fmla="*/ 1701800 w 6230937"/>
              <a:gd name="connsiteY2363" fmla="*/ 4559617 h 4938712"/>
              <a:gd name="connsiteX2364" fmla="*/ 1699578 w 6230937"/>
              <a:gd name="connsiteY2364" fmla="*/ 4548505 h 4938712"/>
              <a:gd name="connsiteX2365" fmla="*/ 1697990 w 6230937"/>
              <a:gd name="connsiteY2365" fmla="*/ 4543425 h 4938712"/>
              <a:gd name="connsiteX2366" fmla="*/ 1696085 w 6230937"/>
              <a:gd name="connsiteY2366" fmla="*/ 4538980 h 4938712"/>
              <a:gd name="connsiteX2367" fmla="*/ 1693545 w 6230937"/>
              <a:gd name="connsiteY2367" fmla="*/ 4534535 h 4938712"/>
              <a:gd name="connsiteX2368" fmla="*/ 1691005 w 6230937"/>
              <a:gd name="connsiteY2368" fmla="*/ 4530407 h 4938712"/>
              <a:gd name="connsiteX2369" fmla="*/ 1686878 w 6230937"/>
              <a:gd name="connsiteY2369" fmla="*/ 4526915 h 4938712"/>
              <a:gd name="connsiteX2370" fmla="*/ 1682433 w 6230937"/>
              <a:gd name="connsiteY2370" fmla="*/ 4523422 h 4938712"/>
              <a:gd name="connsiteX2371" fmla="*/ 1677035 w 6230937"/>
              <a:gd name="connsiteY2371" fmla="*/ 4520247 h 4938712"/>
              <a:gd name="connsiteX2372" fmla="*/ 1670050 w 6230937"/>
              <a:gd name="connsiteY2372" fmla="*/ 4517072 h 4938712"/>
              <a:gd name="connsiteX2373" fmla="*/ 1667510 w 6230937"/>
              <a:gd name="connsiteY2373" fmla="*/ 4747577 h 4938712"/>
              <a:gd name="connsiteX2374" fmla="*/ 1667510 w 6230937"/>
              <a:gd name="connsiteY2374" fmla="*/ 4755197 h 4938712"/>
              <a:gd name="connsiteX2375" fmla="*/ 1667193 w 6230937"/>
              <a:gd name="connsiteY2375" fmla="*/ 4762817 h 4938712"/>
              <a:gd name="connsiteX2376" fmla="*/ 1665923 w 6230937"/>
              <a:gd name="connsiteY2376" fmla="*/ 4769802 h 4938712"/>
              <a:gd name="connsiteX2377" fmla="*/ 1664970 w 6230937"/>
              <a:gd name="connsiteY2377" fmla="*/ 4776470 h 4938712"/>
              <a:gd name="connsiteX2378" fmla="*/ 1663383 w 6230937"/>
              <a:gd name="connsiteY2378" fmla="*/ 4782502 h 4938712"/>
              <a:gd name="connsiteX2379" fmla="*/ 1660843 w 6230937"/>
              <a:gd name="connsiteY2379" fmla="*/ 4788535 h 4938712"/>
              <a:gd name="connsiteX2380" fmla="*/ 1658620 w 6230937"/>
              <a:gd name="connsiteY2380" fmla="*/ 4793932 h 4938712"/>
              <a:gd name="connsiteX2381" fmla="*/ 1655445 w 6230937"/>
              <a:gd name="connsiteY2381" fmla="*/ 4799012 h 4938712"/>
              <a:gd name="connsiteX2382" fmla="*/ 1651635 w 6230937"/>
              <a:gd name="connsiteY2382" fmla="*/ 4803457 h 4938712"/>
              <a:gd name="connsiteX2383" fmla="*/ 1647825 w 6230937"/>
              <a:gd name="connsiteY2383" fmla="*/ 4808220 h 4938712"/>
              <a:gd name="connsiteX2384" fmla="*/ 1642745 w 6230937"/>
              <a:gd name="connsiteY2384" fmla="*/ 4812665 h 4938712"/>
              <a:gd name="connsiteX2385" fmla="*/ 1637030 w 6230937"/>
              <a:gd name="connsiteY2385" fmla="*/ 4816475 h 4938712"/>
              <a:gd name="connsiteX2386" fmla="*/ 1630998 w 6230937"/>
              <a:gd name="connsiteY2386" fmla="*/ 4819967 h 4938712"/>
              <a:gd name="connsiteX2387" fmla="*/ 1624330 w 6230937"/>
              <a:gd name="connsiteY2387" fmla="*/ 4823460 h 4938712"/>
              <a:gd name="connsiteX2388" fmla="*/ 1616393 w 6230937"/>
              <a:gd name="connsiteY2388" fmla="*/ 4826952 h 4938712"/>
              <a:gd name="connsiteX2389" fmla="*/ 1608455 w 6230937"/>
              <a:gd name="connsiteY2389" fmla="*/ 4830127 h 4938712"/>
              <a:gd name="connsiteX2390" fmla="*/ 1596708 w 6230937"/>
              <a:gd name="connsiteY2390" fmla="*/ 4833937 h 4938712"/>
              <a:gd name="connsiteX2391" fmla="*/ 1584960 w 6230937"/>
              <a:gd name="connsiteY2391" fmla="*/ 4837112 h 4938712"/>
              <a:gd name="connsiteX2392" fmla="*/ 1574165 w 6230937"/>
              <a:gd name="connsiteY2392" fmla="*/ 4839970 h 4938712"/>
              <a:gd name="connsiteX2393" fmla="*/ 1563053 w 6230937"/>
              <a:gd name="connsiteY2393" fmla="*/ 4841875 h 4938712"/>
              <a:gd name="connsiteX2394" fmla="*/ 1552575 w 6230937"/>
              <a:gd name="connsiteY2394" fmla="*/ 4842827 h 4938712"/>
              <a:gd name="connsiteX2395" fmla="*/ 1542098 w 6230937"/>
              <a:gd name="connsiteY2395" fmla="*/ 4844097 h 4938712"/>
              <a:gd name="connsiteX2396" fmla="*/ 1532573 w 6230937"/>
              <a:gd name="connsiteY2396" fmla="*/ 4844415 h 4938712"/>
              <a:gd name="connsiteX2397" fmla="*/ 1522730 w 6230937"/>
              <a:gd name="connsiteY2397" fmla="*/ 4844097 h 4938712"/>
              <a:gd name="connsiteX2398" fmla="*/ 1512888 w 6230937"/>
              <a:gd name="connsiteY2398" fmla="*/ 4843780 h 4938712"/>
              <a:gd name="connsiteX2399" fmla="*/ 1503680 w 6230937"/>
              <a:gd name="connsiteY2399" fmla="*/ 4842827 h 4938712"/>
              <a:gd name="connsiteX2400" fmla="*/ 1494790 w 6230937"/>
              <a:gd name="connsiteY2400" fmla="*/ 4841875 h 4938712"/>
              <a:gd name="connsiteX2401" fmla="*/ 1485265 w 6230937"/>
              <a:gd name="connsiteY2401" fmla="*/ 4839970 h 4938712"/>
              <a:gd name="connsiteX2402" fmla="*/ 1476693 w 6230937"/>
              <a:gd name="connsiteY2402" fmla="*/ 4837747 h 4938712"/>
              <a:gd name="connsiteX2403" fmla="*/ 1467803 w 6230937"/>
              <a:gd name="connsiteY2403" fmla="*/ 4835842 h 4938712"/>
              <a:gd name="connsiteX2404" fmla="*/ 1459230 w 6230937"/>
              <a:gd name="connsiteY2404" fmla="*/ 4833620 h 4938712"/>
              <a:gd name="connsiteX2405" fmla="*/ 1450658 w 6230937"/>
              <a:gd name="connsiteY2405" fmla="*/ 4830762 h 4938712"/>
              <a:gd name="connsiteX2406" fmla="*/ 1351598 w 6230937"/>
              <a:gd name="connsiteY2406" fmla="*/ 4807267 h 4938712"/>
              <a:gd name="connsiteX2407" fmla="*/ 1349375 w 6230937"/>
              <a:gd name="connsiteY2407" fmla="*/ 4806315 h 4938712"/>
              <a:gd name="connsiteX2408" fmla="*/ 1344613 w 6230937"/>
              <a:gd name="connsiteY2408" fmla="*/ 4805045 h 4938712"/>
              <a:gd name="connsiteX2409" fmla="*/ 1341755 w 6230937"/>
              <a:gd name="connsiteY2409" fmla="*/ 4802187 h 4938712"/>
              <a:gd name="connsiteX2410" fmla="*/ 1338580 w 6230937"/>
              <a:gd name="connsiteY2410" fmla="*/ 4799012 h 4938712"/>
              <a:gd name="connsiteX2411" fmla="*/ 1335723 w 6230937"/>
              <a:gd name="connsiteY2411" fmla="*/ 4795837 h 4938712"/>
              <a:gd name="connsiteX2412" fmla="*/ 1333500 w 6230937"/>
              <a:gd name="connsiteY2412" fmla="*/ 4792662 h 4938712"/>
              <a:gd name="connsiteX2413" fmla="*/ 1331595 w 6230937"/>
              <a:gd name="connsiteY2413" fmla="*/ 4789170 h 4938712"/>
              <a:gd name="connsiteX2414" fmla="*/ 1330008 w 6230937"/>
              <a:gd name="connsiteY2414" fmla="*/ 4785995 h 4938712"/>
              <a:gd name="connsiteX2415" fmla="*/ 1328420 w 6230937"/>
              <a:gd name="connsiteY2415" fmla="*/ 4782502 h 4938712"/>
              <a:gd name="connsiteX2416" fmla="*/ 1327150 w 6230937"/>
              <a:gd name="connsiteY2416" fmla="*/ 4779327 h 4938712"/>
              <a:gd name="connsiteX2417" fmla="*/ 1324928 w 6230937"/>
              <a:gd name="connsiteY2417" fmla="*/ 4772342 h 4938712"/>
              <a:gd name="connsiteX2418" fmla="*/ 1323658 w 6230937"/>
              <a:gd name="connsiteY2418" fmla="*/ 4765992 h 4938712"/>
              <a:gd name="connsiteX2419" fmla="*/ 1322070 w 6230937"/>
              <a:gd name="connsiteY2419" fmla="*/ 4758690 h 4938712"/>
              <a:gd name="connsiteX2420" fmla="*/ 1321435 w 6230937"/>
              <a:gd name="connsiteY2420" fmla="*/ 4751705 h 4938712"/>
              <a:gd name="connsiteX2421" fmla="*/ 1319848 w 6230937"/>
              <a:gd name="connsiteY2421" fmla="*/ 4744720 h 4938712"/>
              <a:gd name="connsiteX2422" fmla="*/ 1318578 w 6230937"/>
              <a:gd name="connsiteY2422" fmla="*/ 4737735 h 4938712"/>
              <a:gd name="connsiteX2423" fmla="*/ 1316355 w 6230937"/>
              <a:gd name="connsiteY2423" fmla="*/ 4730750 h 4938712"/>
              <a:gd name="connsiteX2424" fmla="*/ 1313498 w 6230937"/>
              <a:gd name="connsiteY2424" fmla="*/ 4724082 h 4938712"/>
              <a:gd name="connsiteX2425" fmla="*/ 1311910 w 6230937"/>
              <a:gd name="connsiteY2425" fmla="*/ 4721225 h 4938712"/>
              <a:gd name="connsiteX2426" fmla="*/ 1310005 w 6230937"/>
              <a:gd name="connsiteY2426" fmla="*/ 4717415 h 4938712"/>
              <a:gd name="connsiteX2427" fmla="*/ 1307783 w 6230937"/>
              <a:gd name="connsiteY2427" fmla="*/ 4714557 h 4938712"/>
              <a:gd name="connsiteX2428" fmla="*/ 1304925 w 6230937"/>
              <a:gd name="connsiteY2428" fmla="*/ 4711382 h 4938712"/>
              <a:gd name="connsiteX2429" fmla="*/ 1301750 w 6230937"/>
              <a:gd name="connsiteY2429" fmla="*/ 4707890 h 4938712"/>
              <a:gd name="connsiteX2430" fmla="*/ 1298893 w 6230937"/>
              <a:gd name="connsiteY2430" fmla="*/ 4705032 h 4938712"/>
              <a:gd name="connsiteX2431" fmla="*/ 1294765 w 6230937"/>
              <a:gd name="connsiteY2431" fmla="*/ 4701857 h 4938712"/>
              <a:gd name="connsiteX2432" fmla="*/ 1290955 w 6230937"/>
              <a:gd name="connsiteY2432" fmla="*/ 4699000 h 4938712"/>
              <a:gd name="connsiteX2433" fmla="*/ 1292225 w 6230937"/>
              <a:gd name="connsiteY2433" fmla="*/ 4709477 h 4938712"/>
              <a:gd name="connsiteX2434" fmla="*/ 1293813 w 6230937"/>
              <a:gd name="connsiteY2434" fmla="*/ 4718050 h 4938712"/>
              <a:gd name="connsiteX2435" fmla="*/ 1295400 w 6230937"/>
              <a:gd name="connsiteY2435" fmla="*/ 4725352 h 4938712"/>
              <a:gd name="connsiteX2436" fmla="*/ 1297623 w 6230937"/>
              <a:gd name="connsiteY2436" fmla="*/ 4731702 h 4938712"/>
              <a:gd name="connsiteX2437" fmla="*/ 1301750 w 6230937"/>
              <a:gd name="connsiteY2437" fmla="*/ 4741227 h 4938712"/>
              <a:gd name="connsiteX2438" fmla="*/ 1306195 w 6230937"/>
              <a:gd name="connsiteY2438" fmla="*/ 4749482 h 4938712"/>
              <a:gd name="connsiteX2439" fmla="*/ 1308100 w 6230937"/>
              <a:gd name="connsiteY2439" fmla="*/ 4753927 h 4938712"/>
              <a:gd name="connsiteX2440" fmla="*/ 1309688 w 6230937"/>
              <a:gd name="connsiteY2440" fmla="*/ 4758372 h 4938712"/>
              <a:gd name="connsiteX2441" fmla="*/ 1310958 w 6230937"/>
              <a:gd name="connsiteY2441" fmla="*/ 4763770 h 4938712"/>
              <a:gd name="connsiteX2442" fmla="*/ 1311593 w 6230937"/>
              <a:gd name="connsiteY2442" fmla="*/ 4770437 h 4938712"/>
              <a:gd name="connsiteX2443" fmla="*/ 1311910 w 6230937"/>
              <a:gd name="connsiteY2443" fmla="*/ 4778375 h 4938712"/>
              <a:gd name="connsiteX2444" fmla="*/ 1311910 w 6230937"/>
              <a:gd name="connsiteY2444" fmla="*/ 4787265 h 4938712"/>
              <a:gd name="connsiteX2445" fmla="*/ 1310958 w 6230937"/>
              <a:gd name="connsiteY2445" fmla="*/ 4798060 h 4938712"/>
              <a:gd name="connsiteX2446" fmla="*/ 1309370 w 6230937"/>
              <a:gd name="connsiteY2446" fmla="*/ 4811395 h 4938712"/>
              <a:gd name="connsiteX2447" fmla="*/ 1307465 w 6230937"/>
              <a:gd name="connsiteY2447" fmla="*/ 4822190 h 4938712"/>
              <a:gd name="connsiteX2448" fmla="*/ 1305243 w 6230937"/>
              <a:gd name="connsiteY2448" fmla="*/ 4832350 h 4938712"/>
              <a:gd name="connsiteX2449" fmla="*/ 1302703 w 6230937"/>
              <a:gd name="connsiteY2449" fmla="*/ 4841240 h 4938712"/>
              <a:gd name="connsiteX2450" fmla="*/ 1299210 w 6230937"/>
              <a:gd name="connsiteY2450" fmla="*/ 4849495 h 4938712"/>
              <a:gd name="connsiteX2451" fmla="*/ 1297623 w 6230937"/>
              <a:gd name="connsiteY2451" fmla="*/ 4853305 h 4938712"/>
              <a:gd name="connsiteX2452" fmla="*/ 1295718 w 6230937"/>
              <a:gd name="connsiteY2452" fmla="*/ 4856797 h 4938712"/>
              <a:gd name="connsiteX2453" fmla="*/ 1293813 w 6230937"/>
              <a:gd name="connsiteY2453" fmla="*/ 4860607 h 4938712"/>
              <a:gd name="connsiteX2454" fmla="*/ 1291273 w 6230937"/>
              <a:gd name="connsiteY2454" fmla="*/ 4863465 h 4938712"/>
              <a:gd name="connsiteX2455" fmla="*/ 1289050 w 6230937"/>
              <a:gd name="connsiteY2455" fmla="*/ 4866640 h 4938712"/>
              <a:gd name="connsiteX2456" fmla="*/ 1286828 w 6230937"/>
              <a:gd name="connsiteY2456" fmla="*/ 4869497 h 4938712"/>
              <a:gd name="connsiteX2457" fmla="*/ 1284288 w 6230937"/>
              <a:gd name="connsiteY2457" fmla="*/ 4872037 h 4938712"/>
              <a:gd name="connsiteX2458" fmla="*/ 1281748 w 6230937"/>
              <a:gd name="connsiteY2458" fmla="*/ 4874895 h 4938712"/>
              <a:gd name="connsiteX2459" fmla="*/ 1275715 w 6230937"/>
              <a:gd name="connsiteY2459" fmla="*/ 4879657 h 4938712"/>
              <a:gd name="connsiteX2460" fmla="*/ 1269683 w 6230937"/>
              <a:gd name="connsiteY2460" fmla="*/ 4883785 h 4938712"/>
              <a:gd name="connsiteX2461" fmla="*/ 1262698 w 6230937"/>
              <a:gd name="connsiteY2461" fmla="*/ 4887277 h 4938712"/>
              <a:gd name="connsiteX2462" fmla="*/ 1254760 w 6230937"/>
              <a:gd name="connsiteY2462" fmla="*/ 4890452 h 4938712"/>
              <a:gd name="connsiteX2463" fmla="*/ 1246505 w 6230937"/>
              <a:gd name="connsiteY2463" fmla="*/ 4893627 h 4938712"/>
              <a:gd name="connsiteX2464" fmla="*/ 1237933 w 6230937"/>
              <a:gd name="connsiteY2464" fmla="*/ 4895850 h 4938712"/>
              <a:gd name="connsiteX2465" fmla="*/ 1228408 w 6230937"/>
              <a:gd name="connsiteY2465" fmla="*/ 4898072 h 4938712"/>
              <a:gd name="connsiteX2466" fmla="*/ 1218248 w 6230937"/>
              <a:gd name="connsiteY2466" fmla="*/ 4900295 h 4938712"/>
              <a:gd name="connsiteX2467" fmla="*/ 1215073 w 6230937"/>
              <a:gd name="connsiteY2467" fmla="*/ 4900930 h 4938712"/>
              <a:gd name="connsiteX2468" fmla="*/ 1211898 w 6230937"/>
              <a:gd name="connsiteY2468" fmla="*/ 4901247 h 4938712"/>
              <a:gd name="connsiteX2469" fmla="*/ 1202690 w 6230937"/>
              <a:gd name="connsiteY2469" fmla="*/ 4902835 h 4938712"/>
              <a:gd name="connsiteX2470" fmla="*/ 1193165 w 6230937"/>
              <a:gd name="connsiteY2470" fmla="*/ 4903787 h 4938712"/>
              <a:gd name="connsiteX2471" fmla="*/ 1183958 w 6230937"/>
              <a:gd name="connsiteY2471" fmla="*/ 4903787 h 4938712"/>
              <a:gd name="connsiteX2472" fmla="*/ 1174433 w 6230937"/>
              <a:gd name="connsiteY2472" fmla="*/ 4903152 h 4938712"/>
              <a:gd name="connsiteX2473" fmla="*/ 1155383 w 6230937"/>
              <a:gd name="connsiteY2473" fmla="*/ 4900930 h 4938712"/>
              <a:gd name="connsiteX2474" fmla="*/ 1136333 w 6230937"/>
              <a:gd name="connsiteY2474" fmla="*/ 4898072 h 4938712"/>
              <a:gd name="connsiteX2475" fmla="*/ 1126490 w 6230937"/>
              <a:gd name="connsiteY2475" fmla="*/ 4896802 h 4938712"/>
              <a:gd name="connsiteX2476" fmla="*/ 1116965 w 6230937"/>
              <a:gd name="connsiteY2476" fmla="*/ 4895532 h 4938712"/>
              <a:gd name="connsiteX2477" fmla="*/ 1107440 w 6230937"/>
              <a:gd name="connsiteY2477" fmla="*/ 4894262 h 4938712"/>
              <a:gd name="connsiteX2478" fmla="*/ 1097915 w 6230937"/>
              <a:gd name="connsiteY2478" fmla="*/ 4893945 h 4938712"/>
              <a:gd name="connsiteX2479" fmla="*/ 1088073 w 6230937"/>
              <a:gd name="connsiteY2479" fmla="*/ 4893627 h 4938712"/>
              <a:gd name="connsiteX2480" fmla="*/ 1078865 w 6230937"/>
              <a:gd name="connsiteY2480" fmla="*/ 4893945 h 4938712"/>
              <a:gd name="connsiteX2481" fmla="*/ 1074103 w 6230937"/>
              <a:gd name="connsiteY2481" fmla="*/ 4894580 h 4938712"/>
              <a:gd name="connsiteX2482" fmla="*/ 1069340 w 6230937"/>
              <a:gd name="connsiteY2482" fmla="*/ 4895532 h 4938712"/>
              <a:gd name="connsiteX2483" fmla="*/ 1064578 w 6230937"/>
              <a:gd name="connsiteY2483" fmla="*/ 4896167 h 4938712"/>
              <a:gd name="connsiteX2484" fmla="*/ 1060133 w 6230937"/>
              <a:gd name="connsiteY2484" fmla="*/ 4897437 h 4938712"/>
              <a:gd name="connsiteX2485" fmla="*/ 952183 w 6230937"/>
              <a:gd name="connsiteY2485" fmla="*/ 4930775 h 4938712"/>
              <a:gd name="connsiteX2486" fmla="*/ 943610 w 6230937"/>
              <a:gd name="connsiteY2486" fmla="*/ 4932045 h 4938712"/>
              <a:gd name="connsiteX2487" fmla="*/ 935355 w 6230937"/>
              <a:gd name="connsiteY2487" fmla="*/ 4932362 h 4938712"/>
              <a:gd name="connsiteX2488" fmla="*/ 927735 w 6230937"/>
              <a:gd name="connsiteY2488" fmla="*/ 4932997 h 4938712"/>
              <a:gd name="connsiteX2489" fmla="*/ 919480 w 6230937"/>
              <a:gd name="connsiteY2489" fmla="*/ 4932997 h 4938712"/>
              <a:gd name="connsiteX2490" fmla="*/ 912178 w 6230937"/>
              <a:gd name="connsiteY2490" fmla="*/ 4932362 h 4938712"/>
              <a:gd name="connsiteX2491" fmla="*/ 904240 w 6230937"/>
              <a:gd name="connsiteY2491" fmla="*/ 4932045 h 4938712"/>
              <a:gd name="connsiteX2492" fmla="*/ 896938 w 6230937"/>
              <a:gd name="connsiteY2492" fmla="*/ 4931410 h 4938712"/>
              <a:gd name="connsiteX2493" fmla="*/ 889000 w 6230937"/>
              <a:gd name="connsiteY2493" fmla="*/ 4930457 h 4938712"/>
              <a:gd name="connsiteX2494" fmla="*/ 874395 w 6230937"/>
              <a:gd name="connsiteY2494" fmla="*/ 4928552 h 4938712"/>
              <a:gd name="connsiteX2495" fmla="*/ 858838 w 6230937"/>
              <a:gd name="connsiteY2495" fmla="*/ 4926330 h 4938712"/>
              <a:gd name="connsiteX2496" fmla="*/ 842645 w 6230937"/>
              <a:gd name="connsiteY2496" fmla="*/ 4923472 h 4938712"/>
              <a:gd name="connsiteX2497" fmla="*/ 826135 w 6230937"/>
              <a:gd name="connsiteY2497" fmla="*/ 4921567 h 4938712"/>
              <a:gd name="connsiteX2498" fmla="*/ 789623 w 6230937"/>
              <a:gd name="connsiteY2498" fmla="*/ 4917757 h 4938712"/>
              <a:gd name="connsiteX2499" fmla="*/ 758190 w 6230937"/>
              <a:gd name="connsiteY2499" fmla="*/ 4913312 h 4938712"/>
              <a:gd name="connsiteX2500" fmla="*/ 744220 w 6230937"/>
              <a:gd name="connsiteY2500" fmla="*/ 4911090 h 4938712"/>
              <a:gd name="connsiteX2501" fmla="*/ 731203 w 6230937"/>
              <a:gd name="connsiteY2501" fmla="*/ 4907915 h 4938712"/>
              <a:gd name="connsiteX2502" fmla="*/ 725488 w 6230937"/>
              <a:gd name="connsiteY2502" fmla="*/ 4906327 h 4938712"/>
              <a:gd name="connsiteX2503" fmla="*/ 719773 w 6230937"/>
              <a:gd name="connsiteY2503" fmla="*/ 4904422 h 4938712"/>
              <a:gd name="connsiteX2504" fmla="*/ 714375 w 6230937"/>
              <a:gd name="connsiteY2504" fmla="*/ 4902200 h 4938712"/>
              <a:gd name="connsiteX2505" fmla="*/ 708660 w 6230937"/>
              <a:gd name="connsiteY2505" fmla="*/ 4899660 h 4938712"/>
              <a:gd name="connsiteX2506" fmla="*/ 703580 w 6230937"/>
              <a:gd name="connsiteY2506" fmla="*/ 4897437 h 4938712"/>
              <a:gd name="connsiteX2507" fmla="*/ 699135 w 6230937"/>
              <a:gd name="connsiteY2507" fmla="*/ 4894262 h 4938712"/>
              <a:gd name="connsiteX2508" fmla="*/ 694373 w 6230937"/>
              <a:gd name="connsiteY2508" fmla="*/ 4891087 h 4938712"/>
              <a:gd name="connsiteX2509" fmla="*/ 689610 w 6230937"/>
              <a:gd name="connsiteY2509" fmla="*/ 4888230 h 4938712"/>
              <a:gd name="connsiteX2510" fmla="*/ 685800 w 6230937"/>
              <a:gd name="connsiteY2510" fmla="*/ 4884102 h 4938712"/>
              <a:gd name="connsiteX2511" fmla="*/ 681355 w 6230937"/>
              <a:gd name="connsiteY2511" fmla="*/ 4879975 h 4938712"/>
              <a:gd name="connsiteX2512" fmla="*/ 677863 w 6230937"/>
              <a:gd name="connsiteY2512" fmla="*/ 4875530 h 4938712"/>
              <a:gd name="connsiteX2513" fmla="*/ 674053 w 6230937"/>
              <a:gd name="connsiteY2513" fmla="*/ 4871085 h 4938712"/>
              <a:gd name="connsiteX2514" fmla="*/ 670878 w 6230937"/>
              <a:gd name="connsiteY2514" fmla="*/ 4865370 h 4938712"/>
              <a:gd name="connsiteX2515" fmla="*/ 667385 w 6230937"/>
              <a:gd name="connsiteY2515" fmla="*/ 4859972 h 4938712"/>
              <a:gd name="connsiteX2516" fmla="*/ 664845 w 6230937"/>
              <a:gd name="connsiteY2516" fmla="*/ 4853940 h 4938712"/>
              <a:gd name="connsiteX2517" fmla="*/ 661670 w 6230937"/>
              <a:gd name="connsiteY2517" fmla="*/ 4847272 h 4938712"/>
              <a:gd name="connsiteX2518" fmla="*/ 658813 w 6230937"/>
              <a:gd name="connsiteY2518" fmla="*/ 4840287 h 4938712"/>
              <a:gd name="connsiteX2519" fmla="*/ 656590 w 6230937"/>
              <a:gd name="connsiteY2519" fmla="*/ 4832667 h 4938712"/>
              <a:gd name="connsiteX2520" fmla="*/ 653733 w 6230937"/>
              <a:gd name="connsiteY2520" fmla="*/ 4824730 h 4938712"/>
              <a:gd name="connsiteX2521" fmla="*/ 651510 w 6230937"/>
              <a:gd name="connsiteY2521" fmla="*/ 4816157 h 4938712"/>
              <a:gd name="connsiteX2522" fmla="*/ 642620 w 6230937"/>
              <a:gd name="connsiteY2522" fmla="*/ 4815840 h 4938712"/>
              <a:gd name="connsiteX2523" fmla="*/ 633095 w 6230937"/>
              <a:gd name="connsiteY2523" fmla="*/ 4815205 h 4938712"/>
              <a:gd name="connsiteX2524" fmla="*/ 623888 w 6230937"/>
              <a:gd name="connsiteY2524" fmla="*/ 4814570 h 4938712"/>
              <a:gd name="connsiteX2525" fmla="*/ 614680 w 6230937"/>
              <a:gd name="connsiteY2525" fmla="*/ 4813300 h 4938712"/>
              <a:gd name="connsiteX2526" fmla="*/ 595313 w 6230937"/>
              <a:gd name="connsiteY2526" fmla="*/ 4810760 h 4938712"/>
              <a:gd name="connsiteX2527" fmla="*/ 576263 w 6230937"/>
              <a:gd name="connsiteY2527" fmla="*/ 4807902 h 4938712"/>
              <a:gd name="connsiteX2528" fmla="*/ 558165 w 6230937"/>
              <a:gd name="connsiteY2528" fmla="*/ 4804727 h 4938712"/>
              <a:gd name="connsiteX2529" fmla="*/ 540385 w 6230937"/>
              <a:gd name="connsiteY2529" fmla="*/ 4802187 h 4938712"/>
              <a:gd name="connsiteX2530" fmla="*/ 524193 w 6230937"/>
              <a:gd name="connsiteY2530" fmla="*/ 4799647 h 4938712"/>
              <a:gd name="connsiteX2531" fmla="*/ 508953 w 6230937"/>
              <a:gd name="connsiteY2531" fmla="*/ 4798060 h 4938712"/>
              <a:gd name="connsiteX2532" fmla="*/ 500698 w 6230937"/>
              <a:gd name="connsiteY2532" fmla="*/ 4798060 h 4938712"/>
              <a:gd name="connsiteX2533" fmla="*/ 492760 w 6230937"/>
              <a:gd name="connsiteY2533" fmla="*/ 4798695 h 4938712"/>
              <a:gd name="connsiteX2534" fmla="*/ 484505 w 6230937"/>
              <a:gd name="connsiteY2534" fmla="*/ 4799330 h 4938712"/>
              <a:gd name="connsiteX2535" fmla="*/ 476568 w 6230937"/>
              <a:gd name="connsiteY2535" fmla="*/ 4799965 h 4938712"/>
              <a:gd name="connsiteX2536" fmla="*/ 469583 w 6230937"/>
              <a:gd name="connsiteY2536" fmla="*/ 4800917 h 4938712"/>
              <a:gd name="connsiteX2537" fmla="*/ 463550 w 6230937"/>
              <a:gd name="connsiteY2537" fmla="*/ 4801552 h 4938712"/>
              <a:gd name="connsiteX2538" fmla="*/ 458470 w 6230937"/>
              <a:gd name="connsiteY2538" fmla="*/ 4802187 h 4938712"/>
              <a:gd name="connsiteX2539" fmla="*/ 454343 w 6230937"/>
              <a:gd name="connsiteY2539" fmla="*/ 4802187 h 4938712"/>
              <a:gd name="connsiteX2540" fmla="*/ 449898 w 6230937"/>
              <a:gd name="connsiteY2540" fmla="*/ 4801235 h 4938712"/>
              <a:gd name="connsiteX2541" fmla="*/ 445770 w 6230937"/>
              <a:gd name="connsiteY2541" fmla="*/ 4799965 h 4938712"/>
              <a:gd name="connsiteX2542" fmla="*/ 441960 w 6230937"/>
              <a:gd name="connsiteY2542" fmla="*/ 4799330 h 4938712"/>
              <a:gd name="connsiteX2543" fmla="*/ 438468 w 6230937"/>
              <a:gd name="connsiteY2543" fmla="*/ 4797742 h 4938712"/>
              <a:gd name="connsiteX2544" fmla="*/ 432118 w 6230937"/>
              <a:gd name="connsiteY2544" fmla="*/ 4795202 h 4938712"/>
              <a:gd name="connsiteX2545" fmla="*/ 426720 w 6230937"/>
              <a:gd name="connsiteY2545" fmla="*/ 4791392 h 4938712"/>
              <a:gd name="connsiteX2546" fmla="*/ 422275 w 6230937"/>
              <a:gd name="connsiteY2546" fmla="*/ 4787900 h 4938712"/>
              <a:gd name="connsiteX2547" fmla="*/ 417830 w 6230937"/>
              <a:gd name="connsiteY2547" fmla="*/ 4784090 h 4938712"/>
              <a:gd name="connsiteX2548" fmla="*/ 413703 w 6230937"/>
              <a:gd name="connsiteY2548" fmla="*/ 4780280 h 4938712"/>
              <a:gd name="connsiteX2549" fmla="*/ 409575 w 6230937"/>
              <a:gd name="connsiteY2549" fmla="*/ 4776470 h 4938712"/>
              <a:gd name="connsiteX2550" fmla="*/ 405448 w 6230937"/>
              <a:gd name="connsiteY2550" fmla="*/ 4772342 h 4938712"/>
              <a:gd name="connsiteX2551" fmla="*/ 400685 w 6230937"/>
              <a:gd name="connsiteY2551" fmla="*/ 4768532 h 4938712"/>
              <a:gd name="connsiteX2552" fmla="*/ 394970 w 6230937"/>
              <a:gd name="connsiteY2552" fmla="*/ 4765040 h 4938712"/>
              <a:gd name="connsiteX2553" fmla="*/ 388620 w 6230937"/>
              <a:gd name="connsiteY2553" fmla="*/ 4761865 h 4938712"/>
              <a:gd name="connsiteX2554" fmla="*/ 385128 w 6230937"/>
              <a:gd name="connsiteY2554" fmla="*/ 4760912 h 4938712"/>
              <a:gd name="connsiteX2555" fmla="*/ 381000 w 6230937"/>
              <a:gd name="connsiteY2555" fmla="*/ 4759325 h 4938712"/>
              <a:gd name="connsiteX2556" fmla="*/ 376555 w 6230937"/>
              <a:gd name="connsiteY2556" fmla="*/ 4758055 h 4938712"/>
              <a:gd name="connsiteX2557" fmla="*/ 371793 w 6230937"/>
              <a:gd name="connsiteY2557" fmla="*/ 4756785 h 4938712"/>
              <a:gd name="connsiteX2558" fmla="*/ 366713 w 6230937"/>
              <a:gd name="connsiteY2558" fmla="*/ 4756150 h 4938712"/>
              <a:gd name="connsiteX2559" fmla="*/ 361315 w 6230937"/>
              <a:gd name="connsiteY2559" fmla="*/ 4755197 h 4938712"/>
              <a:gd name="connsiteX2560" fmla="*/ 355283 w 6230937"/>
              <a:gd name="connsiteY2560" fmla="*/ 4754880 h 4938712"/>
              <a:gd name="connsiteX2561" fmla="*/ 348933 w 6230937"/>
              <a:gd name="connsiteY2561" fmla="*/ 4754562 h 4938712"/>
              <a:gd name="connsiteX2562" fmla="*/ 312420 w 6230937"/>
              <a:gd name="connsiteY2562" fmla="*/ 4752975 h 4938712"/>
              <a:gd name="connsiteX2563" fmla="*/ 281623 w 6230937"/>
              <a:gd name="connsiteY2563" fmla="*/ 4751070 h 4938712"/>
              <a:gd name="connsiteX2564" fmla="*/ 268288 w 6230937"/>
              <a:gd name="connsiteY2564" fmla="*/ 4749800 h 4938712"/>
              <a:gd name="connsiteX2565" fmla="*/ 255905 w 6230937"/>
              <a:gd name="connsiteY2565" fmla="*/ 4748847 h 4938712"/>
              <a:gd name="connsiteX2566" fmla="*/ 244475 w 6230937"/>
              <a:gd name="connsiteY2566" fmla="*/ 4747260 h 4938712"/>
              <a:gd name="connsiteX2567" fmla="*/ 234315 w 6230937"/>
              <a:gd name="connsiteY2567" fmla="*/ 4745672 h 4938712"/>
              <a:gd name="connsiteX2568" fmla="*/ 225108 w 6230937"/>
              <a:gd name="connsiteY2568" fmla="*/ 4743767 h 4938712"/>
              <a:gd name="connsiteX2569" fmla="*/ 216853 w 6230937"/>
              <a:gd name="connsiteY2569" fmla="*/ 4741862 h 4938712"/>
              <a:gd name="connsiteX2570" fmla="*/ 209550 w 6230937"/>
              <a:gd name="connsiteY2570" fmla="*/ 4739005 h 4938712"/>
              <a:gd name="connsiteX2571" fmla="*/ 202883 w 6230937"/>
              <a:gd name="connsiteY2571" fmla="*/ 4736147 h 4938712"/>
              <a:gd name="connsiteX2572" fmla="*/ 197168 w 6230937"/>
              <a:gd name="connsiteY2572" fmla="*/ 4733290 h 4938712"/>
              <a:gd name="connsiteX2573" fmla="*/ 192088 w 6230937"/>
              <a:gd name="connsiteY2573" fmla="*/ 4729162 h 4938712"/>
              <a:gd name="connsiteX2574" fmla="*/ 187325 w 6230937"/>
              <a:gd name="connsiteY2574" fmla="*/ 4725352 h 4938712"/>
              <a:gd name="connsiteX2575" fmla="*/ 182880 w 6230937"/>
              <a:gd name="connsiteY2575" fmla="*/ 4720590 h 4938712"/>
              <a:gd name="connsiteX2576" fmla="*/ 179388 w 6230937"/>
              <a:gd name="connsiteY2576" fmla="*/ 4715510 h 4938712"/>
              <a:gd name="connsiteX2577" fmla="*/ 176530 w 6230937"/>
              <a:gd name="connsiteY2577" fmla="*/ 4709795 h 4938712"/>
              <a:gd name="connsiteX2578" fmla="*/ 173355 w 6230937"/>
              <a:gd name="connsiteY2578" fmla="*/ 4703445 h 4938712"/>
              <a:gd name="connsiteX2579" fmla="*/ 170815 w 6230937"/>
              <a:gd name="connsiteY2579" fmla="*/ 4696460 h 4938712"/>
              <a:gd name="connsiteX2580" fmla="*/ 168593 w 6230937"/>
              <a:gd name="connsiteY2580" fmla="*/ 4689157 h 4938712"/>
              <a:gd name="connsiteX2581" fmla="*/ 166370 w 6230937"/>
              <a:gd name="connsiteY2581" fmla="*/ 4680902 h 4938712"/>
              <a:gd name="connsiteX2582" fmla="*/ 163830 w 6230937"/>
              <a:gd name="connsiteY2582" fmla="*/ 4672012 h 4938712"/>
              <a:gd name="connsiteX2583" fmla="*/ 161925 w 6230937"/>
              <a:gd name="connsiteY2583" fmla="*/ 4662170 h 4938712"/>
              <a:gd name="connsiteX2584" fmla="*/ 157480 w 6230937"/>
              <a:gd name="connsiteY2584" fmla="*/ 4640580 h 4938712"/>
              <a:gd name="connsiteX2585" fmla="*/ 152400 w 6230937"/>
              <a:gd name="connsiteY2585" fmla="*/ 4615497 h 4938712"/>
              <a:gd name="connsiteX2586" fmla="*/ 149225 w 6230937"/>
              <a:gd name="connsiteY2586" fmla="*/ 4601527 h 4938712"/>
              <a:gd name="connsiteX2587" fmla="*/ 145733 w 6230937"/>
              <a:gd name="connsiteY2587" fmla="*/ 4586605 h 4938712"/>
              <a:gd name="connsiteX2588" fmla="*/ 141605 w 6230937"/>
              <a:gd name="connsiteY2588" fmla="*/ 4570730 h 4938712"/>
              <a:gd name="connsiteX2589" fmla="*/ 137478 w 6230937"/>
              <a:gd name="connsiteY2589" fmla="*/ 4553902 h 4938712"/>
              <a:gd name="connsiteX2590" fmla="*/ 132080 w 6230937"/>
              <a:gd name="connsiteY2590" fmla="*/ 4531995 h 4938712"/>
              <a:gd name="connsiteX2591" fmla="*/ 127000 w 6230937"/>
              <a:gd name="connsiteY2591" fmla="*/ 4509770 h 4938712"/>
              <a:gd name="connsiteX2592" fmla="*/ 122238 w 6230937"/>
              <a:gd name="connsiteY2592" fmla="*/ 4487862 h 4938712"/>
              <a:gd name="connsiteX2593" fmla="*/ 118110 w 6230937"/>
              <a:gd name="connsiteY2593" fmla="*/ 4466590 h 4938712"/>
              <a:gd name="connsiteX2594" fmla="*/ 113983 w 6230937"/>
              <a:gd name="connsiteY2594" fmla="*/ 4445000 h 4938712"/>
              <a:gd name="connsiteX2595" fmla="*/ 110490 w 6230937"/>
              <a:gd name="connsiteY2595" fmla="*/ 4423727 h 4938712"/>
              <a:gd name="connsiteX2596" fmla="*/ 106998 w 6230937"/>
              <a:gd name="connsiteY2596" fmla="*/ 4402137 h 4938712"/>
              <a:gd name="connsiteX2597" fmla="*/ 103823 w 6230937"/>
              <a:gd name="connsiteY2597" fmla="*/ 4380865 h 4938712"/>
              <a:gd name="connsiteX2598" fmla="*/ 101283 w 6230937"/>
              <a:gd name="connsiteY2598" fmla="*/ 4359275 h 4938712"/>
              <a:gd name="connsiteX2599" fmla="*/ 98425 w 6230937"/>
              <a:gd name="connsiteY2599" fmla="*/ 4337685 h 4938712"/>
              <a:gd name="connsiteX2600" fmla="*/ 95885 w 6230937"/>
              <a:gd name="connsiteY2600" fmla="*/ 4316095 h 4938712"/>
              <a:gd name="connsiteX2601" fmla="*/ 93028 w 6230937"/>
              <a:gd name="connsiteY2601" fmla="*/ 4294505 h 4938712"/>
              <a:gd name="connsiteX2602" fmla="*/ 89853 w 6230937"/>
              <a:gd name="connsiteY2602" fmla="*/ 4272280 h 4938712"/>
              <a:gd name="connsiteX2603" fmla="*/ 87313 w 6230937"/>
              <a:gd name="connsiteY2603" fmla="*/ 4250055 h 4938712"/>
              <a:gd name="connsiteX2604" fmla="*/ 84138 w 6230937"/>
              <a:gd name="connsiteY2604" fmla="*/ 4227512 h 4938712"/>
              <a:gd name="connsiteX2605" fmla="*/ 80963 w 6230937"/>
              <a:gd name="connsiteY2605" fmla="*/ 4204335 h 4938712"/>
              <a:gd name="connsiteX2606" fmla="*/ 77470 w 6230937"/>
              <a:gd name="connsiteY2606" fmla="*/ 3941127 h 4938712"/>
              <a:gd name="connsiteX2607" fmla="*/ 73978 w 6230937"/>
              <a:gd name="connsiteY2607" fmla="*/ 3938270 h 4938712"/>
              <a:gd name="connsiteX2608" fmla="*/ 70485 w 6230937"/>
              <a:gd name="connsiteY2608" fmla="*/ 3934460 h 4938712"/>
              <a:gd name="connsiteX2609" fmla="*/ 66993 w 6230937"/>
              <a:gd name="connsiteY2609" fmla="*/ 3930967 h 4938712"/>
              <a:gd name="connsiteX2610" fmla="*/ 63818 w 6230937"/>
              <a:gd name="connsiteY2610" fmla="*/ 3927157 h 4938712"/>
              <a:gd name="connsiteX2611" fmla="*/ 61278 w 6230937"/>
              <a:gd name="connsiteY2611" fmla="*/ 3923347 h 4938712"/>
              <a:gd name="connsiteX2612" fmla="*/ 58420 w 6230937"/>
              <a:gd name="connsiteY2612" fmla="*/ 3918902 h 4938712"/>
              <a:gd name="connsiteX2613" fmla="*/ 56198 w 6230937"/>
              <a:gd name="connsiteY2613" fmla="*/ 3915092 h 4938712"/>
              <a:gd name="connsiteX2614" fmla="*/ 53658 w 6230937"/>
              <a:gd name="connsiteY2614" fmla="*/ 3910965 h 4938712"/>
              <a:gd name="connsiteX2615" fmla="*/ 51753 w 6230937"/>
              <a:gd name="connsiteY2615" fmla="*/ 3906202 h 4938712"/>
              <a:gd name="connsiteX2616" fmla="*/ 49848 w 6230937"/>
              <a:gd name="connsiteY2616" fmla="*/ 3901757 h 4938712"/>
              <a:gd name="connsiteX2617" fmla="*/ 48260 w 6230937"/>
              <a:gd name="connsiteY2617" fmla="*/ 3897312 h 4938712"/>
              <a:gd name="connsiteX2618" fmla="*/ 46673 w 6230937"/>
              <a:gd name="connsiteY2618" fmla="*/ 3892232 h 4938712"/>
              <a:gd name="connsiteX2619" fmla="*/ 44133 w 6230937"/>
              <a:gd name="connsiteY2619" fmla="*/ 3882390 h 4938712"/>
              <a:gd name="connsiteX2620" fmla="*/ 41593 w 6230937"/>
              <a:gd name="connsiteY2620" fmla="*/ 3872865 h 4938712"/>
              <a:gd name="connsiteX2621" fmla="*/ 40005 w 6230937"/>
              <a:gd name="connsiteY2621" fmla="*/ 3862070 h 4938712"/>
              <a:gd name="connsiteX2622" fmla="*/ 39370 w 6230937"/>
              <a:gd name="connsiteY2622" fmla="*/ 3852227 h 4938712"/>
              <a:gd name="connsiteX2623" fmla="*/ 38418 w 6230937"/>
              <a:gd name="connsiteY2623" fmla="*/ 3841115 h 4938712"/>
              <a:gd name="connsiteX2624" fmla="*/ 38100 w 6230937"/>
              <a:gd name="connsiteY2624" fmla="*/ 3830637 h 4938712"/>
              <a:gd name="connsiteX2625" fmla="*/ 38100 w 6230937"/>
              <a:gd name="connsiteY2625" fmla="*/ 3809682 h 4938712"/>
              <a:gd name="connsiteX2626" fmla="*/ 39370 w 6230937"/>
              <a:gd name="connsiteY2626" fmla="*/ 3789045 h 4938712"/>
              <a:gd name="connsiteX2627" fmla="*/ 39370 w 6230937"/>
              <a:gd name="connsiteY2627" fmla="*/ 3781107 h 4938712"/>
              <a:gd name="connsiteX2628" fmla="*/ 39688 w 6230937"/>
              <a:gd name="connsiteY2628" fmla="*/ 3772535 h 4938712"/>
              <a:gd name="connsiteX2629" fmla="*/ 39370 w 6230937"/>
              <a:gd name="connsiteY2629" fmla="*/ 3763645 h 4938712"/>
              <a:gd name="connsiteX2630" fmla="*/ 39370 w 6230937"/>
              <a:gd name="connsiteY2630" fmla="*/ 3754437 h 4938712"/>
              <a:gd name="connsiteX2631" fmla="*/ 38100 w 6230937"/>
              <a:gd name="connsiteY2631" fmla="*/ 3734117 h 4938712"/>
              <a:gd name="connsiteX2632" fmla="*/ 36513 w 6230937"/>
              <a:gd name="connsiteY2632" fmla="*/ 3712845 h 4938712"/>
              <a:gd name="connsiteX2633" fmla="*/ 34608 w 6230937"/>
              <a:gd name="connsiteY2633" fmla="*/ 3689985 h 4938712"/>
              <a:gd name="connsiteX2634" fmla="*/ 32068 w 6230937"/>
              <a:gd name="connsiteY2634" fmla="*/ 3666807 h 4938712"/>
              <a:gd name="connsiteX2635" fmla="*/ 29528 w 6230937"/>
              <a:gd name="connsiteY2635" fmla="*/ 3642677 h 4938712"/>
              <a:gd name="connsiteX2636" fmla="*/ 26353 w 6230937"/>
              <a:gd name="connsiteY2636" fmla="*/ 3618230 h 4938712"/>
              <a:gd name="connsiteX2637" fmla="*/ 23813 w 6230937"/>
              <a:gd name="connsiteY2637" fmla="*/ 3593465 h 4938712"/>
              <a:gd name="connsiteX2638" fmla="*/ 20955 w 6230937"/>
              <a:gd name="connsiteY2638" fmla="*/ 3569335 h 4938712"/>
              <a:gd name="connsiteX2639" fmla="*/ 18733 w 6230937"/>
              <a:gd name="connsiteY2639" fmla="*/ 3545205 h 4938712"/>
              <a:gd name="connsiteX2640" fmla="*/ 16510 w 6230937"/>
              <a:gd name="connsiteY2640" fmla="*/ 3522027 h 4938712"/>
              <a:gd name="connsiteX2641" fmla="*/ 14923 w 6230937"/>
              <a:gd name="connsiteY2641" fmla="*/ 3499802 h 4938712"/>
              <a:gd name="connsiteX2642" fmla="*/ 13653 w 6230937"/>
              <a:gd name="connsiteY2642" fmla="*/ 3478847 h 4938712"/>
              <a:gd name="connsiteX2643" fmla="*/ 12700 w 6230937"/>
              <a:gd name="connsiteY2643" fmla="*/ 3458845 h 4938712"/>
              <a:gd name="connsiteX2644" fmla="*/ 13335 w 6230937"/>
              <a:gd name="connsiteY2644" fmla="*/ 3441065 h 4938712"/>
              <a:gd name="connsiteX2645" fmla="*/ 13653 w 6230937"/>
              <a:gd name="connsiteY2645" fmla="*/ 3431857 h 4938712"/>
              <a:gd name="connsiteX2646" fmla="*/ 14288 w 6230937"/>
              <a:gd name="connsiteY2646" fmla="*/ 3424872 h 4938712"/>
              <a:gd name="connsiteX2647" fmla="*/ 15240 w 6230937"/>
              <a:gd name="connsiteY2647" fmla="*/ 3419157 h 4938712"/>
              <a:gd name="connsiteX2648" fmla="*/ 15875 w 6230937"/>
              <a:gd name="connsiteY2648" fmla="*/ 3414395 h 4938712"/>
              <a:gd name="connsiteX2649" fmla="*/ 17780 w 6230937"/>
              <a:gd name="connsiteY2649" fmla="*/ 3406775 h 4938712"/>
              <a:gd name="connsiteX2650" fmla="*/ 19368 w 6230937"/>
              <a:gd name="connsiteY2650" fmla="*/ 3400425 h 4938712"/>
              <a:gd name="connsiteX2651" fmla="*/ 20320 w 6230937"/>
              <a:gd name="connsiteY2651" fmla="*/ 3397250 h 4938712"/>
              <a:gd name="connsiteX2652" fmla="*/ 20638 w 6230937"/>
              <a:gd name="connsiteY2652" fmla="*/ 3393440 h 4938712"/>
              <a:gd name="connsiteX2653" fmla="*/ 20955 w 6230937"/>
              <a:gd name="connsiteY2653" fmla="*/ 3389312 h 4938712"/>
              <a:gd name="connsiteX2654" fmla="*/ 20955 w 6230937"/>
              <a:gd name="connsiteY2654" fmla="*/ 3384232 h 4938712"/>
              <a:gd name="connsiteX2655" fmla="*/ 20638 w 6230937"/>
              <a:gd name="connsiteY2655" fmla="*/ 3377882 h 4938712"/>
              <a:gd name="connsiteX2656" fmla="*/ 20320 w 6230937"/>
              <a:gd name="connsiteY2656" fmla="*/ 3370580 h 4938712"/>
              <a:gd name="connsiteX2657" fmla="*/ 19050 w 6230937"/>
              <a:gd name="connsiteY2657" fmla="*/ 3361372 h 4938712"/>
              <a:gd name="connsiteX2658" fmla="*/ 17780 w 6230937"/>
              <a:gd name="connsiteY2658" fmla="*/ 3350577 h 4938712"/>
              <a:gd name="connsiteX2659" fmla="*/ 4763 w 6230937"/>
              <a:gd name="connsiteY2659" fmla="*/ 3057842 h 4938712"/>
              <a:gd name="connsiteX2660" fmla="*/ 4128 w 6230937"/>
              <a:gd name="connsiteY2660" fmla="*/ 3017837 h 4938712"/>
              <a:gd name="connsiteX2661" fmla="*/ 3810 w 6230937"/>
              <a:gd name="connsiteY2661" fmla="*/ 2976880 h 4938712"/>
              <a:gd name="connsiteX2662" fmla="*/ 3175 w 6230937"/>
              <a:gd name="connsiteY2662" fmla="*/ 2935287 h 4938712"/>
              <a:gd name="connsiteX2663" fmla="*/ 2223 w 6230937"/>
              <a:gd name="connsiteY2663" fmla="*/ 2893695 h 4938712"/>
              <a:gd name="connsiteX2664" fmla="*/ 1905 w 6230937"/>
              <a:gd name="connsiteY2664" fmla="*/ 2851467 h 4938712"/>
              <a:gd name="connsiteX2665" fmla="*/ 1270 w 6230937"/>
              <a:gd name="connsiteY2665" fmla="*/ 2808922 h 4938712"/>
              <a:gd name="connsiteX2666" fmla="*/ 635 w 6230937"/>
              <a:gd name="connsiteY2666" fmla="*/ 2766695 h 4938712"/>
              <a:gd name="connsiteX2667" fmla="*/ 318 w 6230937"/>
              <a:gd name="connsiteY2667" fmla="*/ 2724150 h 4938712"/>
              <a:gd name="connsiteX2668" fmla="*/ 0 w 6230937"/>
              <a:gd name="connsiteY2668" fmla="*/ 2681287 h 4938712"/>
              <a:gd name="connsiteX2669" fmla="*/ 0 w 6230937"/>
              <a:gd name="connsiteY2669" fmla="*/ 2638425 h 4938712"/>
              <a:gd name="connsiteX2670" fmla="*/ 318 w 6230937"/>
              <a:gd name="connsiteY2670" fmla="*/ 2595562 h 4938712"/>
              <a:gd name="connsiteX2671" fmla="*/ 1270 w 6230937"/>
              <a:gd name="connsiteY2671" fmla="*/ 2553335 h 4938712"/>
              <a:gd name="connsiteX2672" fmla="*/ 2223 w 6230937"/>
              <a:gd name="connsiteY2672" fmla="*/ 2510790 h 4938712"/>
              <a:gd name="connsiteX2673" fmla="*/ 3493 w 6230937"/>
              <a:gd name="connsiteY2673" fmla="*/ 2468880 h 4938712"/>
              <a:gd name="connsiteX2674" fmla="*/ 5715 w 6230937"/>
              <a:gd name="connsiteY2674" fmla="*/ 2426652 h 4938712"/>
              <a:gd name="connsiteX2675" fmla="*/ 8255 w 6230937"/>
              <a:gd name="connsiteY2675" fmla="*/ 2385377 h 4938712"/>
              <a:gd name="connsiteX2676" fmla="*/ 8890 w 6230937"/>
              <a:gd name="connsiteY2676" fmla="*/ 2367915 h 4938712"/>
              <a:gd name="connsiteX2677" fmla="*/ 8890 w 6230937"/>
              <a:gd name="connsiteY2677" fmla="*/ 2349182 h 4938712"/>
              <a:gd name="connsiteX2678" fmla="*/ 8573 w 6230937"/>
              <a:gd name="connsiteY2678" fmla="*/ 2329815 h 4938712"/>
              <a:gd name="connsiteX2679" fmla="*/ 7938 w 6230937"/>
              <a:gd name="connsiteY2679" fmla="*/ 2310447 h 4938712"/>
              <a:gd name="connsiteX2680" fmla="*/ 6985 w 6230937"/>
              <a:gd name="connsiteY2680" fmla="*/ 2290762 h 4938712"/>
              <a:gd name="connsiteX2681" fmla="*/ 6350 w 6230937"/>
              <a:gd name="connsiteY2681" fmla="*/ 2271712 h 4938712"/>
              <a:gd name="connsiteX2682" fmla="*/ 6350 w 6230937"/>
              <a:gd name="connsiteY2682" fmla="*/ 2253615 h 4938712"/>
              <a:gd name="connsiteX2683" fmla="*/ 6985 w 6230937"/>
              <a:gd name="connsiteY2683" fmla="*/ 2235835 h 4938712"/>
              <a:gd name="connsiteX2684" fmla="*/ 8890 w 6230937"/>
              <a:gd name="connsiteY2684" fmla="*/ 2201545 h 4938712"/>
              <a:gd name="connsiteX2685" fmla="*/ 10160 w 6230937"/>
              <a:gd name="connsiteY2685" fmla="*/ 2167890 h 4938712"/>
              <a:gd name="connsiteX2686" fmla="*/ 10795 w 6230937"/>
              <a:gd name="connsiteY2686" fmla="*/ 2133917 h 4938712"/>
              <a:gd name="connsiteX2687" fmla="*/ 11430 w 6230937"/>
              <a:gd name="connsiteY2687" fmla="*/ 2100897 h 4938712"/>
              <a:gd name="connsiteX2688" fmla="*/ 10795 w 6230937"/>
              <a:gd name="connsiteY2688" fmla="*/ 2067877 h 4938712"/>
              <a:gd name="connsiteX2689" fmla="*/ 10478 w 6230937"/>
              <a:gd name="connsiteY2689" fmla="*/ 2034540 h 4938712"/>
              <a:gd name="connsiteX2690" fmla="*/ 9843 w 6230937"/>
              <a:gd name="connsiteY2690" fmla="*/ 2001837 h 4938712"/>
              <a:gd name="connsiteX2691" fmla="*/ 8890 w 6230937"/>
              <a:gd name="connsiteY2691" fmla="*/ 1969135 h 4938712"/>
              <a:gd name="connsiteX2692" fmla="*/ 8255 w 6230937"/>
              <a:gd name="connsiteY2692" fmla="*/ 1937067 h 4938712"/>
              <a:gd name="connsiteX2693" fmla="*/ 7303 w 6230937"/>
              <a:gd name="connsiteY2693" fmla="*/ 1904682 h 4938712"/>
              <a:gd name="connsiteX2694" fmla="*/ 6668 w 6230937"/>
              <a:gd name="connsiteY2694" fmla="*/ 1872297 h 4938712"/>
              <a:gd name="connsiteX2695" fmla="*/ 6350 w 6230937"/>
              <a:gd name="connsiteY2695" fmla="*/ 1839913 h 4938712"/>
              <a:gd name="connsiteX2696" fmla="*/ 6350 w 6230937"/>
              <a:gd name="connsiteY2696" fmla="*/ 1807528 h 4938712"/>
              <a:gd name="connsiteX2697" fmla="*/ 6668 w 6230937"/>
              <a:gd name="connsiteY2697" fmla="*/ 1775460 h 4938712"/>
              <a:gd name="connsiteX2698" fmla="*/ 7303 w 6230937"/>
              <a:gd name="connsiteY2698" fmla="*/ 1743075 h 4938712"/>
              <a:gd name="connsiteX2699" fmla="*/ 8890 w 6230937"/>
              <a:gd name="connsiteY2699" fmla="*/ 1710690 h 4938712"/>
              <a:gd name="connsiteX2700" fmla="*/ 6668 w 6230937"/>
              <a:gd name="connsiteY2700" fmla="*/ 1350328 h 4938712"/>
              <a:gd name="connsiteX2701" fmla="*/ 6350 w 6230937"/>
              <a:gd name="connsiteY2701" fmla="*/ 1324610 h 4938712"/>
              <a:gd name="connsiteX2702" fmla="*/ 5715 w 6230937"/>
              <a:gd name="connsiteY2702" fmla="*/ 1303020 h 4938712"/>
              <a:gd name="connsiteX2703" fmla="*/ 5715 w 6230937"/>
              <a:gd name="connsiteY2703" fmla="*/ 1285875 h 4938712"/>
              <a:gd name="connsiteX2704" fmla="*/ 5398 w 6230937"/>
              <a:gd name="connsiteY2704" fmla="*/ 1272223 h 4938712"/>
              <a:gd name="connsiteX2705" fmla="*/ 5398 w 6230937"/>
              <a:gd name="connsiteY2705" fmla="*/ 1261745 h 4938712"/>
              <a:gd name="connsiteX2706" fmla="*/ 5715 w 6230937"/>
              <a:gd name="connsiteY2706" fmla="*/ 1253808 h 4938712"/>
              <a:gd name="connsiteX2707" fmla="*/ 6350 w 6230937"/>
              <a:gd name="connsiteY2707" fmla="*/ 1247775 h 4938712"/>
              <a:gd name="connsiteX2708" fmla="*/ 7303 w 6230937"/>
              <a:gd name="connsiteY2708" fmla="*/ 1243013 h 4938712"/>
              <a:gd name="connsiteX2709" fmla="*/ 8255 w 6230937"/>
              <a:gd name="connsiteY2709" fmla="*/ 1241743 h 4938712"/>
              <a:gd name="connsiteX2710" fmla="*/ 9208 w 6230937"/>
              <a:gd name="connsiteY2710" fmla="*/ 1239520 h 4938712"/>
              <a:gd name="connsiteX2711" fmla="*/ 10478 w 6230937"/>
              <a:gd name="connsiteY2711" fmla="*/ 1237933 h 4938712"/>
              <a:gd name="connsiteX2712" fmla="*/ 11748 w 6230937"/>
              <a:gd name="connsiteY2712" fmla="*/ 1236980 h 4938712"/>
              <a:gd name="connsiteX2713" fmla="*/ 14923 w 6230937"/>
              <a:gd name="connsiteY2713" fmla="*/ 1233805 h 4938712"/>
              <a:gd name="connsiteX2714" fmla="*/ 18733 w 6230937"/>
              <a:gd name="connsiteY2714" fmla="*/ 1230313 h 4938712"/>
              <a:gd name="connsiteX2715" fmla="*/ 23813 w 6230937"/>
              <a:gd name="connsiteY2715" fmla="*/ 1225550 h 4938712"/>
              <a:gd name="connsiteX2716" fmla="*/ 29845 w 6230937"/>
              <a:gd name="connsiteY2716" fmla="*/ 1219835 h 4938712"/>
              <a:gd name="connsiteX2717" fmla="*/ 37148 w 6230937"/>
              <a:gd name="connsiteY2717" fmla="*/ 1211580 h 4938712"/>
              <a:gd name="connsiteX2718" fmla="*/ 45085 w 6230937"/>
              <a:gd name="connsiteY2718" fmla="*/ 1201103 h 4938712"/>
              <a:gd name="connsiteX2719" fmla="*/ 12700 w 6230937"/>
              <a:gd name="connsiteY2719" fmla="*/ 1201103 h 4938712"/>
              <a:gd name="connsiteX2720" fmla="*/ 25400 w 6230937"/>
              <a:gd name="connsiteY2720" fmla="*/ 1091247 h 4938712"/>
              <a:gd name="connsiteX2721" fmla="*/ 24448 w 6230937"/>
              <a:gd name="connsiteY2721" fmla="*/ 1084580 h 4938712"/>
              <a:gd name="connsiteX2722" fmla="*/ 22543 w 6230937"/>
              <a:gd name="connsiteY2722" fmla="*/ 1066800 h 4938712"/>
              <a:gd name="connsiteX2723" fmla="*/ 20003 w 6230937"/>
              <a:gd name="connsiteY2723" fmla="*/ 1039495 h 4938712"/>
              <a:gd name="connsiteX2724" fmla="*/ 16828 w 6230937"/>
              <a:gd name="connsiteY2724" fmla="*/ 1006475 h 4938712"/>
              <a:gd name="connsiteX2725" fmla="*/ 15240 w 6230937"/>
              <a:gd name="connsiteY2725" fmla="*/ 988060 h 4938712"/>
              <a:gd name="connsiteX2726" fmla="*/ 13970 w 6230937"/>
              <a:gd name="connsiteY2726" fmla="*/ 969010 h 4938712"/>
              <a:gd name="connsiteX2727" fmla="*/ 12700 w 6230937"/>
              <a:gd name="connsiteY2727" fmla="*/ 949960 h 4938712"/>
              <a:gd name="connsiteX2728" fmla="*/ 12065 w 6230937"/>
              <a:gd name="connsiteY2728" fmla="*/ 930910 h 4938712"/>
              <a:gd name="connsiteX2729" fmla="*/ 11748 w 6230937"/>
              <a:gd name="connsiteY2729" fmla="*/ 911860 h 4938712"/>
              <a:gd name="connsiteX2730" fmla="*/ 11748 w 6230937"/>
              <a:gd name="connsiteY2730" fmla="*/ 893445 h 4938712"/>
              <a:gd name="connsiteX2731" fmla="*/ 12065 w 6230937"/>
              <a:gd name="connsiteY2731" fmla="*/ 875983 h 4938712"/>
              <a:gd name="connsiteX2732" fmla="*/ 12700 w 6230937"/>
              <a:gd name="connsiteY2732" fmla="*/ 860108 h 4938712"/>
              <a:gd name="connsiteX2733" fmla="*/ 13970 w 6230937"/>
              <a:gd name="connsiteY2733" fmla="*/ 849948 h 4938712"/>
              <a:gd name="connsiteX2734" fmla="*/ 15558 w 6230937"/>
              <a:gd name="connsiteY2734" fmla="*/ 840423 h 4938712"/>
              <a:gd name="connsiteX2735" fmla="*/ 17463 w 6230937"/>
              <a:gd name="connsiteY2735" fmla="*/ 832485 h 4938712"/>
              <a:gd name="connsiteX2736" fmla="*/ 19368 w 6230937"/>
              <a:gd name="connsiteY2736" fmla="*/ 824548 h 4938712"/>
              <a:gd name="connsiteX2737" fmla="*/ 22225 w 6230937"/>
              <a:gd name="connsiteY2737" fmla="*/ 817563 h 4938712"/>
              <a:gd name="connsiteX2738" fmla="*/ 25083 w 6230937"/>
              <a:gd name="connsiteY2738" fmla="*/ 810895 h 4938712"/>
              <a:gd name="connsiteX2739" fmla="*/ 27623 w 6230937"/>
              <a:gd name="connsiteY2739" fmla="*/ 805180 h 4938712"/>
              <a:gd name="connsiteX2740" fmla="*/ 30480 w 6230937"/>
              <a:gd name="connsiteY2740" fmla="*/ 799783 h 4938712"/>
              <a:gd name="connsiteX2741" fmla="*/ 36195 w 6230937"/>
              <a:gd name="connsiteY2741" fmla="*/ 789623 h 4938712"/>
              <a:gd name="connsiteX2742" fmla="*/ 40640 w 6230937"/>
              <a:gd name="connsiteY2742" fmla="*/ 780733 h 4938712"/>
              <a:gd name="connsiteX2743" fmla="*/ 42545 w 6230937"/>
              <a:gd name="connsiteY2743" fmla="*/ 776605 h 4938712"/>
              <a:gd name="connsiteX2744" fmla="*/ 44133 w 6230937"/>
              <a:gd name="connsiteY2744" fmla="*/ 772478 h 4938712"/>
              <a:gd name="connsiteX2745" fmla="*/ 44768 w 6230937"/>
              <a:gd name="connsiteY2745" fmla="*/ 768033 h 4938712"/>
              <a:gd name="connsiteX2746" fmla="*/ 45085 w 6230937"/>
              <a:gd name="connsiteY2746" fmla="*/ 763905 h 4938712"/>
              <a:gd name="connsiteX2747" fmla="*/ 44768 w 6230937"/>
              <a:gd name="connsiteY2747" fmla="*/ 758825 h 4938712"/>
              <a:gd name="connsiteX2748" fmla="*/ 44133 w 6230937"/>
              <a:gd name="connsiteY2748" fmla="*/ 754063 h 4938712"/>
              <a:gd name="connsiteX2749" fmla="*/ 42545 w 6230937"/>
              <a:gd name="connsiteY2749" fmla="*/ 749618 h 4938712"/>
              <a:gd name="connsiteX2750" fmla="*/ 40958 w 6230937"/>
              <a:gd name="connsiteY2750" fmla="*/ 745173 h 4938712"/>
              <a:gd name="connsiteX2751" fmla="*/ 37148 w 6230937"/>
              <a:gd name="connsiteY2751" fmla="*/ 735965 h 4938712"/>
              <a:gd name="connsiteX2752" fmla="*/ 32703 w 6230937"/>
              <a:gd name="connsiteY2752" fmla="*/ 724535 h 4938712"/>
              <a:gd name="connsiteX2753" fmla="*/ 30798 w 6230937"/>
              <a:gd name="connsiteY2753" fmla="*/ 717868 h 4938712"/>
              <a:gd name="connsiteX2754" fmla="*/ 29210 w 6230937"/>
              <a:gd name="connsiteY2754" fmla="*/ 710248 h 4938712"/>
              <a:gd name="connsiteX2755" fmla="*/ 27940 w 6230937"/>
              <a:gd name="connsiteY2755" fmla="*/ 701675 h 4938712"/>
              <a:gd name="connsiteX2756" fmla="*/ 27305 w 6230937"/>
              <a:gd name="connsiteY2756" fmla="*/ 691198 h 4938712"/>
              <a:gd name="connsiteX2757" fmla="*/ 27305 w 6230937"/>
              <a:gd name="connsiteY2757" fmla="*/ 679450 h 4938712"/>
              <a:gd name="connsiteX2758" fmla="*/ 27623 w 6230937"/>
              <a:gd name="connsiteY2758" fmla="*/ 666115 h 4938712"/>
              <a:gd name="connsiteX2759" fmla="*/ 29210 w 6230937"/>
              <a:gd name="connsiteY2759" fmla="*/ 650558 h 4938712"/>
              <a:gd name="connsiteX2760" fmla="*/ 31115 w 6230937"/>
              <a:gd name="connsiteY2760" fmla="*/ 633095 h 4938712"/>
              <a:gd name="connsiteX2761" fmla="*/ 33338 w 6230937"/>
              <a:gd name="connsiteY2761" fmla="*/ 615950 h 4938712"/>
              <a:gd name="connsiteX2762" fmla="*/ 35560 w 6230937"/>
              <a:gd name="connsiteY2762" fmla="*/ 598170 h 4938712"/>
              <a:gd name="connsiteX2763" fmla="*/ 37148 w 6230937"/>
              <a:gd name="connsiteY2763" fmla="*/ 579755 h 4938712"/>
              <a:gd name="connsiteX2764" fmla="*/ 38100 w 6230937"/>
              <a:gd name="connsiteY2764" fmla="*/ 561023 h 4938712"/>
              <a:gd name="connsiteX2765" fmla="*/ 38418 w 6230937"/>
              <a:gd name="connsiteY2765" fmla="*/ 542290 h 4938712"/>
              <a:gd name="connsiteX2766" fmla="*/ 39370 w 6230937"/>
              <a:gd name="connsiteY2766" fmla="*/ 523240 h 4938712"/>
              <a:gd name="connsiteX2767" fmla="*/ 39370 w 6230937"/>
              <a:gd name="connsiteY2767" fmla="*/ 504190 h 4938712"/>
              <a:gd name="connsiteX2768" fmla="*/ 39370 w 6230937"/>
              <a:gd name="connsiteY2768" fmla="*/ 485140 h 4938712"/>
              <a:gd name="connsiteX2769" fmla="*/ 39053 w 6230937"/>
              <a:gd name="connsiteY2769" fmla="*/ 466090 h 4938712"/>
              <a:gd name="connsiteX2770" fmla="*/ 38418 w 6230937"/>
              <a:gd name="connsiteY2770" fmla="*/ 447040 h 4938712"/>
              <a:gd name="connsiteX2771" fmla="*/ 38100 w 6230937"/>
              <a:gd name="connsiteY2771" fmla="*/ 428308 h 4938712"/>
              <a:gd name="connsiteX2772" fmla="*/ 37465 w 6230937"/>
              <a:gd name="connsiteY2772" fmla="*/ 409258 h 4938712"/>
              <a:gd name="connsiteX2773" fmla="*/ 36513 w 6230937"/>
              <a:gd name="connsiteY2773" fmla="*/ 390843 h 4938712"/>
              <a:gd name="connsiteX2774" fmla="*/ 35878 w 6230937"/>
              <a:gd name="connsiteY2774" fmla="*/ 372745 h 4938712"/>
              <a:gd name="connsiteX2775" fmla="*/ 34925 w 6230937"/>
              <a:gd name="connsiteY2775" fmla="*/ 354965 h 4938712"/>
              <a:gd name="connsiteX2776" fmla="*/ 34290 w 6230937"/>
              <a:gd name="connsiteY2776" fmla="*/ 337503 h 4938712"/>
              <a:gd name="connsiteX2777" fmla="*/ 33338 w 6230937"/>
              <a:gd name="connsiteY2777" fmla="*/ 322263 h 4938712"/>
              <a:gd name="connsiteX2778" fmla="*/ 32385 w 6230937"/>
              <a:gd name="connsiteY2778" fmla="*/ 310833 h 4938712"/>
              <a:gd name="connsiteX2779" fmla="*/ 31115 w 6230937"/>
              <a:gd name="connsiteY2779" fmla="*/ 301308 h 4938712"/>
              <a:gd name="connsiteX2780" fmla="*/ 29845 w 6230937"/>
              <a:gd name="connsiteY2780" fmla="*/ 293688 h 4938712"/>
              <a:gd name="connsiteX2781" fmla="*/ 28575 w 6230937"/>
              <a:gd name="connsiteY2781" fmla="*/ 286703 h 4938712"/>
              <a:gd name="connsiteX2782" fmla="*/ 26988 w 6230937"/>
              <a:gd name="connsiteY2782" fmla="*/ 279400 h 4938712"/>
              <a:gd name="connsiteX2783" fmla="*/ 25718 w 6230937"/>
              <a:gd name="connsiteY2783" fmla="*/ 270828 h 4938712"/>
              <a:gd name="connsiteX2784" fmla="*/ 24130 w 6230937"/>
              <a:gd name="connsiteY2784" fmla="*/ 260350 h 4938712"/>
              <a:gd name="connsiteX2785" fmla="*/ 23495 w 6230937"/>
              <a:gd name="connsiteY2785" fmla="*/ 249555 h 4938712"/>
              <a:gd name="connsiteX2786" fmla="*/ 22860 w 6230937"/>
              <a:gd name="connsiteY2786" fmla="*/ 239078 h 4938712"/>
              <a:gd name="connsiteX2787" fmla="*/ 23495 w 6230937"/>
              <a:gd name="connsiteY2787" fmla="*/ 233680 h 4938712"/>
              <a:gd name="connsiteX2788" fmla="*/ 23813 w 6230937"/>
              <a:gd name="connsiteY2788" fmla="*/ 228600 h 4938712"/>
              <a:gd name="connsiteX2789" fmla="*/ 24448 w 6230937"/>
              <a:gd name="connsiteY2789" fmla="*/ 223838 h 4938712"/>
              <a:gd name="connsiteX2790" fmla="*/ 25400 w 6230937"/>
              <a:gd name="connsiteY2790" fmla="*/ 219075 h 4938712"/>
              <a:gd name="connsiteX2791" fmla="*/ 26988 w 6230937"/>
              <a:gd name="connsiteY2791" fmla="*/ 214630 h 4938712"/>
              <a:gd name="connsiteX2792" fmla="*/ 28575 w 6230937"/>
              <a:gd name="connsiteY2792" fmla="*/ 210503 h 4938712"/>
              <a:gd name="connsiteX2793" fmla="*/ 30798 w 6230937"/>
              <a:gd name="connsiteY2793" fmla="*/ 206693 h 4938712"/>
              <a:gd name="connsiteX2794" fmla="*/ 33338 w 6230937"/>
              <a:gd name="connsiteY2794" fmla="*/ 202883 h 4938712"/>
              <a:gd name="connsiteX2795" fmla="*/ 36513 w 6230937"/>
              <a:gd name="connsiteY2795" fmla="*/ 199708 h 4938712"/>
              <a:gd name="connsiteX2796" fmla="*/ 40005 w 6230937"/>
              <a:gd name="connsiteY2796" fmla="*/ 196850 h 4938712"/>
              <a:gd name="connsiteX2797" fmla="*/ 44450 w 6230937"/>
              <a:gd name="connsiteY2797" fmla="*/ 194628 h 4938712"/>
              <a:gd name="connsiteX2798" fmla="*/ 49530 w 6230937"/>
              <a:gd name="connsiteY2798" fmla="*/ 192723 h 4938712"/>
              <a:gd name="connsiteX2799" fmla="*/ 101918 w 6230937"/>
              <a:gd name="connsiteY2799" fmla="*/ 180340 h 4938712"/>
              <a:gd name="connsiteX2800" fmla="*/ 112078 w 6230937"/>
              <a:gd name="connsiteY2800" fmla="*/ 179070 h 4938712"/>
              <a:gd name="connsiteX2801" fmla="*/ 122238 w 6230937"/>
              <a:gd name="connsiteY2801" fmla="*/ 178435 h 4938712"/>
              <a:gd name="connsiteX2802" fmla="*/ 132398 w 6230937"/>
              <a:gd name="connsiteY2802" fmla="*/ 177483 h 4938712"/>
              <a:gd name="connsiteX2803" fmla="*/ 142240 w 6230937"/>
              <a:gd name="connsiteY2803" fmla="*/ 177483 h 4938712"/>
              <a:gd name="connsiteX2804" fmla="*/ 152400 w 6230937"/>
              <a:gd name="connsiteY2804" fmla="*/ 177483 h 4938712"/>
              <a:gd name="connsiteX2805" fmla="*/ 162243 w 6230937"/>
              <a:gd name="connsiteY2805" fmla="*/ 177800 h 4938712"/>
              <a:gd name="connsiteX2806" fmla="*/ 172403 w 6230937"/>
              <a:gd name="connsiteY2806" fmla="*/ 178753 h 4938712"/>
              <a:gd name="connsiteX2807" fmla="*/ 182563 w 6230937"/>
              <a:gd name="connsiteY2807" fmla="*/ 179388 h 4938712"/>
              <a:gd name="connsiteX2808" fmla="*/ 227013 w 6230937"/>
              <a:gd name="connsiteY2808" fmla="*/ 182880 h 4938712"/>
              <a:gd name="connsiteX2809" fmla="*/ 254953 w 6230937"/>
              <a:gd name="connsiteY2809" fmla="*/ 185420 h 4938712"/>
              <a:gd name="connsiteX2810" fmla="*/ 264160 w 6230937"/>
              <a:gd name="connsiteY2810" fmla="*/ 185738 h 4938712"/>
              <a:gd name="connsiteX2811" fmla="*/ 270193 w 6230937"/>
              <a:gd name="connsiteY2811" fmla="*/ 186055 h 4938712"/>
              <a:gd name="connsiteX2812" fmla="*/ 274638 w 6230937"/>
              <a:gd name="connsiteY2812" fmla="*/ 185738 h 4938712"/>
              <a:gd name="connsiteX2813" fmla="*/ 277178 w 6230937"/>
              <a:gd name="connsiteY2813" fmla="*/ 184785 h 4938712"/>
              <a:gd name="connsiteX2814" fmla="*/ 278765 w 6230937"/>
              <a:gd name="connsiteY2814" fmla="*/ 183833 h 4938712"/>
              <a:gd name="connsiteX2815" fmla="*/ 279718 w 6230937"/>
              <a:gd name="connsiteY2815" fmla="*/ 182563 h 4938712"/>
              <a:gd name="connsiteX2816" fmla="*/ 280353 w 6230937"/>
              <a:gd name="connsiteY2816" fmla="*/ 180340 h 4938712"/>
              <a:gd name="connsiteX2817" fmla="*/ 281940 w 6230937"/>
              <a:gd name="connsiteY2817" fmla="*/ 177800 h 4938712"/>
              <a:gd name="connsiteX2818" fmla="*/ 284163 w 6230937"/>
              <a:gd name="connsiteY2818" fmla="*/ 174943 h 4938712"/>
              <a:gd name="connsiteX2819" fmla="*/ 287655 w 6230937"/>
              <a:gd name="connsiteY2819" fmla="*/ 171768 h 4938712"/>
              <a:gd name="connsiteX2820" fmla="*/ 290513 w 6230937"/>
              <a:gd name="connsiteY2820" fmla="*/ 169863 h 4938712"/>
              <a:gd name="connsiteX2821" fmla="*/ 293370 w 6230937"/>
              <a:gd name="connsiteY2821" fmla="*/ 167958 h 4938712"/>
              <a:gd name="connsiteX2822" fmla="*/ 297180 w 6230937"/>
              <a:gd name="connsiteY2822" fmla="*/ 165418 h 4938712"/>
              <a:gd name="connsiteX2823" fmla="*/ 301308 w 6230937"/>
              <a:gd name="connsiteY2823" fmla="*/ 163195 h 4938712"/>
              <a:gd name="connsiteX2824" fmla="*/ 309245 w 6230937"/>
              <a:gd name="connsiteY2824" fmla="*/ 159703 h 4938712"/>
              <a:gd name="connsiteX2825" fmla="*/ 317500 w 6230937"/>
              <a:gd name="connsiteY2825" fmla="*/ 156528 h 4938712"/>
              <a:gd name="connsiteX2826" fmla="*/ 325120 w 6230937"/>
              <a:gd name="connsiteY2826" fmla="*/ 153670 h 4938712"/>
              <a:gd name="connsiteX2827" fmla="*/ 333375 w 6230937"/>
              <a:gd name="connsiteY2827" fmla="*/ 151448 h 4938712"/>
              <a:gd name="connsiteX2828" fmla="*/ 341630 w 6230937"/>
              <a:gd name="connsiteY2828" fmla="*/ 149543 h 4938712"/>
              <a:gd name="connsiteX2829" fmla="*/ 350203 w 6230937"/>
              <a:gd name="connsiteY2829" fmla="*/ 148273 h 4938712"/>
              <a:gd name="connsiteX2830" fmla="*/ 358775 w 6230937"/>
              <a:gd name="connsiteY2830" fmla="*/ 147320 h 4938712"/>
              <a:gd name="connsiteX2831" fmla="*/ 367348 w 6230937"/>
              <a:gd name="connsiteY2831" fmla="*/ 146368 h 4938712"/>
              <a:gd name="connsiteX2832" fmla="*/ 375920 w 6230937"/>
              <a:gd name="connsiteY2832" fmla="*/ 145733 h 4938712"/>
              <a:gd name="connsiteX2833" fmla="*/ 384493 w 6230937"/>
              <a:gd name="connsiteY2833" fmla="*/ 145733 h 4938712"/>
              <a:gd name="connsiteX2834" fmla="*/ 393383 w 6230937"/>
              <a:gd name="connsiteY2834" fmla="*/ 145733 h 4938712"/>
              <a:gd name="connsiteX2835" fmla="*/ 401955 w 6230937"/>
              <a:gd name="connsiteY2835" fmla="*/ 146050 h 4938712"/>
              <a:gd name="connsiteX2836" fmla="*/ 419735 w 6230937"/>
              <a:gd name="connsiteY2836" fmla="*/ 147320 h 4938712"/>
              <a:gd name="connsiteX2837" fmla="*/ 437833 w 6230937"/>
              <a:gd name="connsiteY2837" fmla="*/ 149225 h 4938712"/>
              <a:gd name="connsiteX2838" fmla="*/ 455613 w 6230937"/>
              <a:gd name="connsiteY2838" fmla="*/ 151448 h 4938712"/>
              <a:gd name="connsiteX2839" fmla="*/ 473710 w 6230937"/>
              <a:gd name="connsiteY2839" fmla="*/ 154305 h 4938712"/>
              <a:gd name="connsiteX2840" fmla="*/ 491173 w 6230937"/>
              <a:gd name="connsiteY2840" fmla="*/ 156845 h 4938712"/>
              <a:gd name="connsiteX2841" fmla="*/ 508635 w 6230937"/>
              <a:gd name="connsiteY2841" fmla="*/ 159703 h 4938712"/>
              <a:gd name="connsiteX2842" fmla="*/ 526098 w 6230937"/>
              <a:gd name="connsiteY2842" fmla="*/ 162243 h 4938712"/>
              <a:gd name="connsiteX2843" fmla="*/ 543243 w 6230937"/>
              <a:gd name="connsiteY2843" fmla="*/ 164783 h 4938712"/>
              <a:gd name="connsiteX2844" fmla="*/ 559753 w 6230937"/>
              <a:gd name="connsiteY2844" fmla="*/ 166370 h 4938712"/>
              <a:gd name="connsiteX2845" fmla="*/ 575945 w 6230937"/>
              <a:gd name="connsiteY2845" fmla="*/ 167005 h 4938712"/>
              <a:gd name="connsiteX2846" fmla="*/ 608330 w 6230937"/>
              <a:gd name="connsiteY2846" fmla="*/ 81915 h 4938712"/>
              <a:gd name="connsiteX2847" fmla="*/ 621030 w 6230937"/>
              <a:gd name="connsiteY2847" fmla="*/ 82550 h 4938712"/>
              <a:gd name="connsiteX2848" fmla="*/ 631508 w 6230937"/>
              <a:gd name="connsiteY2848" fmla="*/ 83185 h 4938712"/>
              <a:gd name="connsiteX2849" fmla="*/ 640715 w 6230937"/>
              <a:gd name="connsiteY2849" fmla="*/ 84455 h 4938712"/>
              <a:gd name="connsiteX2850" fmla="*/ 647700 w 6230937"/>
              <a:gd name="connsiteY2850" fmla="*/ 86043 h 4938712"/>
              <a:gd name="connsiteX2851" fmla="*/ 657860 w 6230937"/>
              <a:gd name="connsiteY2851" fmla="*/ 88900 h 4938712"/>
              <a:gd name="connsiteX2852" fmla="*/ 665163 w 6230937"/>
              <a:gd name="connsiteY2852" fmla="*/ 90170 h 4938712"/>
              <a:gd name="connsiteX2853" fmla="*/ 668655 w 6230937"/>
              <a:gd name="connsiteY2853" fmla="*/ 90805 h 4938712"/>
              <a:gd name="connsiteX2854" fmla="*/ 672148 w 6230937"/>
              <a:gd name="connsiteY2854" fmla="*/ 90805 h 4938712"/>
              <a:gd name="connsiteX2855" fmla="*/ 676593 w 6230937"/>
              <a:gd name="connsiteY2855" fmla="*/ 89535 h 4938712"/>
              <a:gd name="connsiteX2856" fmla="*/ 681355 w 6230937"/>
              <a:gd name="connsiteY2856" fmla="*/ 87948 h 4938712"/>
              <a:gd name="connsiteX2857" fmla="*/ 687705 w 6230937"/>
              <a:gd name="connsiteY2857" fmla="*/ 85408 h 4938712"/>
              <a:gd name="connsiteX2858" fmla="*/ 695643 w 6230937"/>
              <a:gd name="connsiteY2858" fmla="*/ 81915 h 4938712"/>
              <a:gd name="connsiteX2859" fmla="*/ 705168 w 6230937"/>
              <a:gd name="connsiteY2859" fmla="*/ 76835 h 4938712"/>
              <a:gd name="connsiteX2860" fmla="*/ 716915 w 6230937"/>
              <a:gd name="connsiteY2860" fmla="*/ 70485 h 4938712"/>
              <a:gd name="connsiteX2861" fmla="*/ 725170 w 6230937"/>
              <a:gd name="connsiteY2861" fmla="*/ 73978 h 4938712"/>
              <a:gd name="connsiteX2862" fmla="*/ 731203 w 6230937"/>
              <a:gd name="connsiteY2862" fmla="*/ 77153 h 4938712"/>
              <a:gd name="connsiteX2863" fmla="*/ 735648 w 6230937"/>
              <a:gd name="connsiteY2863" fmla="*/ 79375 h 4938712"/>
              <a:gd name="connsiteX2864" fmla="*/ 738505 w 6230937"/>
              <a:gd name="connsiteY2864" fmla="*/ 81280 h 4938712"/>
              <a:gd name="connsiteX2865" fmla="*/ 739458 w 6230937"/>
              <a:gd name="connsiteY2865" fmla="*/ 82550 h 4938712"/>
              <a:gd name="connsiteX2866" fmla="*/ 739775 w 6230937"/>
              <a:gd name="connsiteY2866" fmla="*/ 83820 h 4938712"/>
              <a:gd name="connsiteX2867" fmla="*/ 739458 w 6230937"/>
              <a:gd name="connsiteY2867" fmla="*/ 84773 h 4938712"/>
              <a:gd name="connsiteX2868" fmla="*/ 738823 w 6230937"/>
              <a:gd name="connsiteY2868" fmla="*/ 85725 h 4938712"/>
              <a:gd name="connsiteX2869" fmla="*/ 737553 w 6230937"/>
              <a:gd name="connsiteY2869" fmla="*/ 86043 h 4938712"/>
              <a:gd name="connsiteX2870" fmla="*/ 736918 w 6230937"/>
              <a:gd name="connsiteY2870" fmla="*/ 86678 h 4938712"/>
              <a:gd name="connsiteX2871" fmla="*/ 736283 w 6230937"/>
              <a:gd name="connsiteY2871" fmla="*/ 87313 h 4938712"/>
              <a:gd name="connsiteX2872" fmla="*/ 736283 w 6230937"/>
              <a:gd name="connsiteY2872" fmla="*/ 87630 h 4938712"/>
              <a:gd name="connsiteX2873" fmla="*/ 736918 w 6230937"/>
              <a:gd name="connsiteY2873" fmla="*/ 87948 h 4938712"/>
              <a:gd name="connsiteX2874" fmla="*/ 738505 w 6230937"/>
              <a:gd name="connsiteY2874" fmla="*/ 89218 h 4938712"/>
              <a:gd name="connsiteX2875" fmla="*/ 741363 w 6230937"/>
              <a:gd name="connsiteY2875" fmla="*/ 90170 h 4938712"/>
              <a:gd name="connsiteX2876" fmla="*/ 746125 w 6230937"/>
              <a:gd name="connsiteY2876" fmla="*/ 91758 h 4938712"/>
              <a:gd name="connsiteX2877" fmla="*/ 752793 w 6230937"/>
              <a:gd name="connsiteY2877" fmla="*/ 93980 h 4938712"/>
              <a:gd name="connsiteX2878" fmla="*/ 758190 w 6230937"/>
              <a:gd name="connsiteY2878" fmla="*/ 95250 h 4938712"/>
              <a:gd name="connsiteX2879" fmla="*/ 763270 w 6230937"/>
              <a:gd name="connsiteY2879" fmla="*/ 96520 h 4938712"/>
              <a:gd name="connsiteX2880" fmla="*/ 768350 w 6230937"/>
              <a:gd name="connsiteY2880" fmla="*/ 97473 h 4938712"/>
              <a:gd name="connsiteX2881" fmla="*/ 773113 w 6230937"/>
              <a:gd name="connsiteY2881" fmla="*/ 98108 h 4938712"/>
              <a:gd name="connsiteX2882" fmla="*/ 782003 w 6230937"/>
              <a:gd name="connsiteY2882" fmla="*/ 98743 h 4938712"/>
              <a:gd name="connsiteX2883" fmla="*/ 790893 w 6230937"/>
              <a:gd name="connsiteY2883" fmla="*/ 98743 h 4938712"/>
              <a:gd name="connsiteX2884" fmla="*/ 807720 w 6230937"/>
              <a:gd name="connsiteY2884" fmla="*/ 98425 h 4938712"/>
              <a:gd name="connsiteX2885" fmla="*/ 824548 w 6230937"/>
              <a:gd name="connsiteY2885" fmla="*/ 98108 h 4938712"/>
              <a:gd name="connsiteX2886" fmla="*/ 833438 w 6230937"/>
              <a:gd name="connsiteY2886" fmla="*/ 98425 h 4938712"/>
              <a:gd name="connsiteX2887" fmla="*/ 842645 w 6230937"/>
              <a:gd name="connsiteY2887" fmla="*/ 99695 h 4938712"/>
              <a:gd name="connsiteX2888" fmla="*/ 847408 w 6230937"/>
              <a:gd name="connsiteY2888" fmla="*/ 100330 h 4938712"/>
              <a:gd name="connsiteX2889" fmla="*/ 852488 w 6230937"/>
              <a:gd name="connsiteY2889" fmla="*/ 101600 h 4938712"/>
              <a:gd name="connsiteX2890" fmla="*/ 857568 w 6230937"/>
              <a:gd name="connsiteY2890" fmla="*/ 103188 h 4938712"/>
              <a:gd name="connsiteX2891" fmla="*/ 862965 w 6230937"/>
              <a:gd name="connsiteY2891" fmla="*/ 104775 h 4938712"/>
              <a:gd name="connsiteX2892" fmla="*/ 868680 w 6230937"/>
              <a:gd name="connsiteY2892" fmla="*/ 106680 h 4938712"/>
              <a:gd name="connsiteX2893" fmla="*/ 874713 w 6230937"/>
              <a:gd name="connsiteY2893" fmla="*/ 108903 h 4938712"/>
              <a:gd name="connsiteX2894" fmla="*/ 880428 w 6230937"/>
              <a:gd name="connsiteY2894" fmla="*/ 111760 h 4938712"/>
              <a:gd name="connsiteX2895" fmla="*/ 886778 w 6230937"/>
              <a:gd name="connsiteY2895" fmla="*/ 114618 h 4938712"/>
              <a:gd name="connsiteX2896" fmla="*/ 893763 w 6230937"/>
              <a:gd name="connsiteY2896" fmla="*/ 118110 h 4938712"/>
              <a:gd name="connsiteX2897" fmla="*/ 900430 w 6230937"/>
              <a:gd name="connsiteY2897" fmla="*/ 121920 h 4938712"/>
              <a:gd name="connsiteX2898" fmla="*/ 907733 w 6230937"/>
              <a:gd name="connsiteY2898" fmla="*/ 126683 h 4938712"/>
              <a:gd name="connsiteX2899" fmla="*/ 915670 w 6230937"/>
              <a:gd name="connsiteY2899" fmla="*/ 131128 h 4938712"/>
              <a:gd name="connsiteX2900" fmla="*/ 1016953 w 6230937"/>
              <a:gd name="connsiteY2900" fmla="*/ 192088 h 4938712"/>
              <a:gd name="connsiteX2901" fmla="*/ 1028065 w 6230937"/>
              <a:gd name="connsiteY2901" fmla="*/ 201930 h 4938712"/>
              <a:gd name="connsiteX2902" fmla="*/ 1036320 w 6230937"/>
              <a:gd name="connsiteY2902" fmla="*/ 210185 h 4938712"/>
              <a:gd name="connsiteX2903" fmla="*/ 1041718 w 6230937"/>
              <a:gd name="connsiteY2903" fmla="*/ 216535 h 4938712"/>
              <a:gd name="connsiteX2904" fmla="*/ 1045528 w 6230937"/>
              <a:gd name="connsiteY2904" fmla="*/ 220663 h 4938712"/>
              <a:gd name="connsiteX2905" fmla="*/ 1047433 w 6230937"/>
              <a:gd name="connsiteY2905" fmla="*/ 223520 h 4938712"/>
              <a:gd name="connsiteX2906" fmla="*/ 1048702 w 6230937"/>
              <a:gd name="connsiteY2906" fmla="*/ 225108 h 4938712"/>
              <a:gd name="connsiteX2907" fmla="*/ 1049020 w 6230937"/>
              <a:gd name="connsiteY2907" fmla="*/ 225743 h 4938712"/>
              <a:gd name="connsiteX2908" fmla="*/ 1049973 w 6230937"/>
              <a:gd name="connsiteY2908" fmla="*/ 225743 h 4938712"/>
              <a:gd name="connsiteX2909" fmla="*/ 1050925 w 6230937"/>
              <a:gd name="connsiteY2909" fmla="*/ 225425 h 4938712"/>
              <a:gd name="connsiteX2910" fmla="*/ 1053148 w 6230937"/>
              <a:gd name="connsiteY2910" fmla="*/ 224790 h 4938712"/>
              <a:gd name="connsiteX2911" fmla="*/ 1056640 w 6230937"/>
              <a:gd name="connsiteY2911" fmla="*/ 224155 h 4938712"/>
              <a:gd name="connsiteX2912" fmla="*/ 1062355 w 6230937"/>
              <a:gd name="connsiteY2912" fmla="*/ 223838 h 4938712"/>
              <a:gd name="connsiteX2913" fmla="*/ 1070610 w 6230937"/>
              <a:gd name="connsiteY2913" fmla="*/ 224155 h 4938712"/>
              <a:gd name="connsiteX2914" fmla="*/ 1081723 w 6230937"/>
              <a:gd name="connsiteY2914" fmla="*/ 225425 h 4938712"/>
              <a:gd name="connsiteX2915" fmla="*/ 1096645 w 6230937"/>
              <a:gd name="connsiteY2915" fmla="*/ 228283 h 4938712"/>
              <a:gd name="connsiteX2916" fmla="*/ 1115695 w 6230937"/>
              <a:gd name="connsiteY2916" fmla="*/ 231775 h 4938712"/>
              <a:gd name="connsiteX2917" fmla="*/ 1323340 w 6230937"/>
              <a:gd name="connsiteY2917" fmla="*/ 273685 h 4938712"/>
              <a:gd name="connsiteX2918" fmla="*/ 1431608 w 6230937"/>
              <a:gd name="connsiteY2918" fmla="*/ 81280 h 4938712"/>
              <a:gd name="connsiteX2919" fmla="*/ 1648143 w 6230937"/>
              <a:gd name="connsiteY2919" fmla="*/ 113665 h 4938712"/>
              <a:gd name="connsiteX2920" fmla="*/ 1658303 w 6230937"/>
              <a:gd name="connsiteY2920" fmla="*/ 116523 h 4938712"/>
              <a:gd name="connsiteX2921" fmla="*/ 1667193 w 6230937"/>
              <a:gd name="connsiteY2921" fmla="*/ 118428 h 4938712"/>
              <a:gd name="connsiteX2922" fmla="*/ 1675448 w 6230937"/>
              <a:gd name="connsiteY2922" fmla="*/ 120333 h 4938712"/>
              <a:gd name="connsiteX2923" fmla="*/ 1683068 w 6230937"/>
              <a:gd name="connsiteY2923" fmla="*/ 121603 h 4938712"/>
              <a:gd name="connsiteX2924" fmla="*/ 1697038 w 6230937"/>
              <a:gd name="connsiteY2924" fmla="*/ 123825 h 4938712"/>
              <a:gd name="connsiteX2925" fmla="*/ 1709103 w 6230937"/>
              <a:gd name="connsiteY2925" fmla="*/ 125730 h 4938712"/>
              <a:gd name="connsiteX2926" fmla="*/ 1715135 w 6230937"/>
              <a:gd name="connsiteY2926" fmla="*/ 127318 h 4938712"/>
              <a:gd name="connsiteX2927" fmla="*/ 1720850 w 6230937"/>
              <a:gd name="connsiteY2927" fmla="*/ 129223 h 4938712"/>
              <a:gd name="connsiteX2928" fmla="*/ 1726248 w 6230937"/>
              <a:gd name="connsiteY2928" fmla="*/ 131445 h 4938712"/>
              <a:gd name="connsiteX2929" fmla="*/ 1732280 w 6230937"/>
              <a:gd name="connsiteY2929" fmla="*/ 134620 h 4938712"/>
              <a:gd name="connsiteX2930" fmla="*/ 1737678 w 6230937"/>
              <a:gd name="connsiteY2930" fmla="*/ 138748 h 4938712"/>
              <a:gd name="connsiteX2931" fmla="*/ 1744028 w 6230937"/>
              <a:gd name="connsiteY2931" fmla="*/ 143193 h 4938712"/>
              <a:gd name="connsiteX2932" fmla="*/ 1750060 w 6230937"/>
              <a:gd name="connsiteY2932" fmla="*/ 149225 h 4938712"/>
              <a:gd name="connsiteX2933" fmla="*/ 1756728 w 6230937"/>
              <a:gd name="connsiteY2933" fmla="*/ 155893 h 4938712"/>
              <a:gd name="connsiteX2934" fmla="*/ 1766570 w 6230937"/>
              <a:gd name="connsiteY2934" fmla="*/ 165735 h 4938712"/>
              <a:gd name="connsiteX2935" fmla="*/ 1775143 w 6230937"/>
              <a:gd name="connsiteY2935" fmla="*/ 174308 h 4938712"/>
              <a:gd name="connsiteX2936" fmla="*/ 1783715 w 6230937"/>
              <a:gd name="connsiteY2936" fmla="*/ 182563 h 4938712"/>
              <a:gd name="connsiteX2937" fmla="*/ 1791653 w 6230937"/>
              <a:gd name="connsiteY2937" fmla="*/ 189865 h 4938712"/>
              <a:gd name="connsiteX2938" fmla="*/ 1800860 w 6230937"/>
              <a:gd name="connsiteY2938" fmla="*/ 197485 h 4938712"/>
              <a:gd name="connsiteX2939" fmla="*/ 1810068 w 6230937"/>
              <a:gd name="connsiteY2939" fmla="*/ 204788 h 4938712"/>
              <a:gd name="connsiteX2940" fmla="*/ 1820228 w 6230937"/>
              <a:gd name="connsiteY2940" fmla="*/ 212090 h 4938712"/>
              <a:gd name="connsiteX2941" fmla="*/ 1831975 w 6230937"/>
              <a:gd name="connsiteY2941" fmla="*/ 220345 h 4938712"/>
              <a:gd name="connsiteX2942" fmla="*/ 1897380 w 6230937"/>
              <a:gd name="connsiteY2942" fmla="*/ 6985 h 4938712"/>
              <a:gd name="connsiteX2943" fmla="*/ 1915478 w 6230937"/>
              <a:gd name="connsiteY2943" fmla="*/ 6985 h 4938712"/>
              <a:gd name="connsiteX2944" fmla="*/ 1934845 w 6230937"/>
              <a:gd name="connsiteY2944" fmla="*/ 6350 h 4938712"/>
              <a:gd name="connsiteX2945" fmla="*/ 1953895 w 6230937"/>
              <a:gd name="connsiteY2945" fmla="*/ 5080 h 4938712"/>
              <a:gd name="connsiteX2946" fmla="*/ 1972628 w 6230937"/>
              <a:gd name="connsiteY2946" fmla="*/ 3810 h 4938712"/>
              <a:gd name="connsiteX2947" fmla="*/ 1989773 w 6230937"/>
              <a:gd name="connsiteY2947" fmla="*/ 2858 h 4938712"/>
              <a:gd name="connsiteX2948" fmla="*/ 2005330 w 6230937"/>
              <a:gd name="connsiteY2948" fmla="*/ 1588 h 4938712"/>
              <a:gd name="connsiteX2949" fmla="*/ 2018983 w 6230937"/>
              <a:gd name="connsiteY2949" fmla="*/ 318 h 493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</a:cxnLst>
            <a:rect l="l" t="t" r="r" b="b"/>
            <a:pathLst>
              <a:path w="6230937" h="4938712">
                <a:moveTo>
                  <a:pt x="3057842" y="1548448"/>
                </a:moveTo>
                <a:lnTo>
                  <a:pt x="3057842" y="1549400"/>
                </a:lnTo>
                <a:lnTo>
                  <a:pt x="3055620" y="1553210"/>
                </a:lnTo>
                <a:lnTo>
                  <a:pt x="3050540" y="1560513"/>
                </a:lnTo>
                <a:lnTo>
                  <a:pt x="3042948" y="1570732"/>
                </a:lnTo>
                <a:lnTo>
                  <a:pt x="3041015" y="1572578"/>
                </a:lnTo>
                <a:lnTo>
                  <a:pt x="3038792" y="1574483"/>
                </a:lnTo>
                <a:lnTo>
                  <a:pt x="3037205" y="1575753"/>
                </a:lnTo>
                <a:lnTo>
                  <a:pt x="3035935" y="1576388"/>
                </a:lnTo>
                <a:lnTo>
                  <a:pt x="3035617" y="1576388"/>
                </a:lnTo>
                <a:lnTo>
                  <a:pt x="3035935" y="1574483"/>
                </a:lnTo>
                <a:lnTo>
                  <a:pt x="3038475" y="1571308"/>
                </a:lnTo>
                <a:lnTo>
                  <a:pt x="3041332" y="1567180"/>
                </a:lnTo>
                <a:lnTo>
                  <a:pt x="3045777" y="1562100"/>
                </a:lnTo>
                <a:lnTo>
                  <a:pt x="3053397" y="1553210"/>
                </a:lnTo>
                <a:close/>
                <a:moveTo>
                  <a:pt x="2029460" y="0"/>
                </a:moveTo>
                <a:lnTo>
                  <a:pt x="2033588" y="0"/>
                </a:lnTo>
                <a:lnTo>
                  <a:pt x="2038350" y="318"/>
                </a:lnTo>
                <a:lnTo>
                  <a:pt x="2043430" y="635"/>
                </a:lnTo>
                <a:lnTo>
                  <a:pt x="2048828" y="1588"/>
                </a:lnTo>
                <a:lnTo>
                  <a:pt x="2060258" y="3493"/>
                </a:lnTo>
                <a:lnTo>
                  <a:pt x="2072640" y="6668"/>
                </a:lnTo>
                <a:lnTo>
                  <a:pt x="2085340" y="10160"/>
                </a:lnTo>
                <a:lnTo>
                  <a:pt x="2098992" y="13970"/>
                </a:lnTo>
                <a:lnTo>
                  <a:pt x="2112645" y="18733"/>
                </a:lnTo>
                <a:lnTo>
                  <a:pt x="2126615" y="23813"/>
                </a:lnTo>
                <a:lnTo>
                  <a:pt x="2140267" y="29210"/>
                </a:lnTo>
                <a:lnTo>
                  <a:pt x="2153602" y="34608"/>
                </a:lnTo>
                <a:lnTo>
                  <a:pt x="2165985" y="40640"/>
                </a:lnTo>
                <a:lnTo>
                  <a:pt x="2178050" y="46355"/>
                </a:lnTo>
                <a:lnTo>
                  <a:pt x="2189480" y="51753"/>
                </a:lnTo>
                <a:lnTo>
                  <a:pt x="2199005" y="57468"/>
                </a:lnTo>
                <a:lnTo>
                  <a:pt x="2207577" y="62548"/>
                </a:lnTo>
                <a:lnTo>
                  <a:pt x="2214245" y="67628"/>
                </a:lnTo>
                <a:lnTo>
                  <a:pt x="2221230" y="73978"/>
                </a:lnTo>
                <a:lnTo>
                  <a:pt x="2231707" y="82868"/>
                </a:lnTo>
                <a:lnTo>
                  <a:pt x="2241867" y="92710"/>
                </a:lnTo>
                <a:lnTo>
                  <a:pt x="2248535" y="98425"/>
                </a:lnTo>
                <a:lnTo>
                  <a:pt x="2276475" y="134620"/>
                </a:lnTo>
                <a:lnTo>
                  <a:pt x="2280285" y="117475"/>
                </a:lnTo>
                <a:lnTo>
                  <a:pt x="2284412" y="97790"/>
                </a:lnTo>
                <a:lnTo>
                  <a:pt x="2287270" y="87313"/>
                </a:lnTo>
                <a:lnTo>
                  <a:pt x="2289810" y="76200"/>
                </a:lnTo>
                <a:lnTo>
                  <a:pt x="2292667" y="65723"/>
                </a:lnTo>
                <a:lnTo>
                  <a:pt x="2296160" y="55563"/>
                </a:lnTo>
                <a:lnTo>
                  <a:pt x="2299970" y="46038"/>
                </a:lnTo>
                <a:lnTo>
                  <a:pt x="2304415" y="36513"/>
                </a:lnTo>
                <a:lnTo>
                  <a:pt x="2306638" y="32385"/>
                </a:lnTo>
                <a:lnTo>
                  <a:pt x="2308860" y="28575"/>
                </a:lnTo>
                <a:lnTo>
                  <a:pt x="2311717" y="24448"/>
                </a:lnTo>
                <a:lnTo>
                  <a:pt x="2313940" y="21273"/>
                </a:lnTo>
                <a:lnTo>
                  <a:pt x="2317115" y="18415"/>
                </a:lnTo>
                <a:lnTo>
                  <a:pt x="2320290" y="15240"/>
                </a:lnTo>
                <a:lnTo>
                  <a:pt x="2323465" y="12700"/>
                </a:lnTo>
                <a:lnTo>
                  <a:pt x="2326322" y="10795"/>
                </a:lnTo>
                <a:lnTo>
                  <a:pt x="2330133" y="9208"/>
                </a:lnTo>
                <a:lnTo>
                  <a:pt x="2333942" y="8255"/>
                </a:lnTo>
                <a:lnTo>
                  <a:pt x="2337435" y="7303"/>
                </a:lnTo>
                <a:lnTo>
                  <a:pt x="2341562" y="6985"/>
                </a:lnTo>
                <a:lnTo>
                  <a:pt x="2358390" y="7303"/>
                </a:lnTo>
                <a:lnTo>
                  <a:pt x="2369820" y="8255"/>
                </a:lnTo>
                <a:lnTo>
                  <a:pt x="2373947" y="8573"/>
                </a:lnTo>
                <a:lnTo>
                  <a:pt x="2376805" y="9208"/>
                </a:lnTo>
                <a:lnTo>
                  <a:pt x="2379027" y="10160"/>
                </a:lnTo>
                <a:lnTo>
                  <a:pt x="2380615" y="10795"/>
                </a:lnTo>
                <a:lnTo>
                  <a:pt x="2381885" y="11748"/>
                </a:lnTo>
                <a:lnTo>
                  <a:pt x="2382202" y="12383"/>
                </a:lnTo>
                <a:lnTo>
                  <a:pt x="2382520" y="13335"/>
                </a:lnTo>
                <a:lnTo>
                  <a:pt x="2382837" y="13653"/>
                </a:lnTo>
                <a:lnTo>
                  <a:pt x="2382837" y="14288"/>
                </a:lnTo>
                <a:lnTo>
                  <a:pt x="2383473" y="15240"/>
                </a:lnTo>
                <a:lnTo>
                  <a:pt x="2384107" y="15558"/>
                </a:lnTo>
                <a:lnTo>
                  <a:pt x="2384742" y="15875"/>
                </a:lnTo>
                <a:lnTo>
                  <a:pt x="2459673" y="18415"/>
                </a:lnTo>
                <a:lnTo>
                  <a:pt x="2469832" y="19050"/>
                </a:lnTo>
                <a:lnTo>
                  <a:pt x="2478087" y="20320"/>
                </a:lnTo>
                <a:lnTo>
                  <a:pt x="2484120" y="21273"/>
                </a:lnTo>
                <a:lnTo>
                  <a:pt x="2489200" y="22860"/>
                </a:lnTo>
                <a:lnTo>
                  <a:pt x="2492692" y="24448"/>
                </a:lnTo>
                <a:lnTo>
                  <a:pt x="2495867" y="26035"/>
                </a:lnTo>
                <a:lnTo>
                  <a:pt x="2498090" y="27623"/>
                </a:lnTo>
                <a:lnTo>
                  <a:pt x="2500630" y="29210"/>
                </a:lnTo>
                <a:lnTo>
                  <a:pt x="2502852" y="31115"/>
                </a:lnTo>
                <a:lnTo>
                  <a:pt x="2506027" y="32703"/>
                </a:lnTo>
                <a:lnTo>
                  <a:pt x="2509520" y="34608"/>
                </a:lnTo>
                <a:lnTo>
                  <a:pt x="2514282" y="36195"/>
                </a:lnTo>
                <a:lnTo>
                  <a:pt x="2519997" y="37783"/>
                </a:lnTo>
                <a:lnTo>
                  <a:pt x="2527300" y="39370"/>
                </a:lnTo>
                <a:lnTo>
                  <a:pt x="2537142" y="40958"/>
                </a:lnTo>
                <a:lnTo>
                  <a:pt x="2548890" y="41910"/>
                </a:lnTo>
                <a:lnTo>
                  <a:pt x="2553653" y="42545"/>
                </a:lnTo>
                <a:lnTo>
                  <a:pt x="2557145" y="42545"/>
                </a:lnTo>
                <a:lnTo>
                  <a:pt x="2560002" y="42545"/>
                </a:lnTo>
                <a:lnTo>
                  <a:pt x="2562225" y="41910"/>
                </a:lnTo>
                <a:lnTo>
                  <a:pt x="2564765" y="41275"/>
                </a:lnTo>
                <a:lnTo>
                  <a:pt x="2566670" y="40640"/>
                </a:lnTo>
                <a:lnTo>
                  <a:pt x="2567940" y="40640"/>
                </a:lnTo>
                <a:lnTo>
                  <a:pt x="2569527" y="40640"/>
                </a:lnTo>
                <a:lnTo>
                  <a:pt x="2571115" y="40640"/>
                </a:lnTo>
                <a:lnTo>
                  <a:pt x="2573655" y="41275"/>
                </a:lnTo>
                <a:lnTo>
                  <a:pt x="2581275" y="43180"/>
                </a:lnTo>
                <a:lnTo>
                  <a:pt x="2592705" y="47625"/>
                </a:lnTo>
                <a:lnTo>
                  <a:pt x="2600325" y="50165"/>
                </a:lnTo>
                <a:lnTo>
                  <a:pt x="2607310" y="53658"/>
                </a:lnTo>
                <a:lnTo>
                  <a:pt x="2614295" y="58103"/>
                </a:lnTo>
                <a:lnTo>
                  <a:pt x="2620963" y="62230"/>
                </a:lnTo>
                <a:lnTo>
                  <a:pt x="2626678" y="67310"/>
                </a:lnTo>
                <a:lnTo>
                  <a:pt x="2632710" y="72390"/>
                </a:lnTo>
                <a:lnTo>
                  <a:pt x="2638425" y="78105"/>
                </a:lnTo>
                <a:lnTo>
                  <a:pt x="2643505" y="84138"/>
                </a:lnTo>
                <a:lnTo>
                  <a:pt x="2648585" y="89853"/>
                </a:lnTo>
                <a:lnTo>
                  <a:pt x="2653665" y="96203"/>
                </a:lnTo>
                <a:lnTo>
                  <a:pt x="2657792" y="102870"/>
                </a:lnTo>
                <a:lnTo>
                  <a:pt x="2662238" y="109538"/>
                </a:lnTo>
                <a:lnTo>
                  <a:pt x="2670492" y="122555"/>
                </a:lnTo>
                <a:lnTo>
                  <a:pt x="2677477" y="135573"/>
                </a:lnTo>
                <a:lnTo>
                  <a:pt x="2681287" y="131128"/>
                </a:lnTo>
                <a:lnTo>
                  <a:pt x="2682875" y="129223"/>
                </a:lnTo>
                <a:lnTo>
                  <a:pt x="2685097" y="126048"/>
                </a:lnTo>
                <a:lnTo>
                  <a:pt x="2691130" y="116840"/>
                </a:lnTo>
                <a:lnTo>
                  <a:pt x="2720340" y="60008"/>
                </a:lnTo>
                <a:lnTo>
                  <a:pt x="2784475" y="63183"/>
                </a:lnTo>
                <a:lnTo>
                  <a:pt x="2794635" y="63183"/>
                </a:lnTo>
                <a:lnTo>
                  <a:pt x="2801302" y="62548"/>
                </a:lnTo>
                <a:lnTo>
                  <a:pt x="2805112" y="62230"/>
                </a:lnTo>
                <a:lnTo>
                  <a:pt x="2807335" y="62230"/>
                </a:lnTo>
                <a:lnTo>
                  <a:pt x="2810192" y="62230"/>
                </a:lnTo>
                <a:lnTo>
                  <a:pt x="2814320" y="63183"/>
                </a:lnTo>
                <a:lnTo>
                  <a:pt x="2821305" y="64770"/>
                </a:lnTo>
                <a:lnTo>
                  <a:pt x="2832418" y="66993"/>
                </a:lnTo>
                <a:lnTo>
                  <a:pt x="2843530" y="70168"/>
                </a:lnTo>
                <a:lnTo>
                  <a:pt x="2851467" y="72073"/>
                </a:lnTo>
                <a:lnTo>
                  <a:pt x="2856230" y="73978"/>
                </a:lnTo>
                <a:lnTo>
                  <a:pt x="2859722" y="75248"/>
                </a:lnTo>
                <a:lnTo>
                  <a:pt x="2862580" y="76200"/>
                </a:lnTo>
                <a:lnTo>
                  <a:pt x="2867025" y="77470"/>
                </a:lnTo>
                <a:lnTo>
                  <a:pt x="2874010" y="78740"/>
                </a:lnTo>
                <a:lnTo>
                  <a:pt x="2884487" y="79693"/>
                </a:lnTo>
                <a:lnTo>
                  <a:pt x="2892742" y="80645"/>
                </a:lnTo>
                <a:lnTo>
                  <a:pt x="2900045" y="80963"/>
                </a:lnTo>
                <a:lnTo>
                  <a:pt x="2907982" y="81280"/>
                </a:lnTo>
                <a:lnTo>
                  <a:pt x="2914968" y="81280"/>
                </a:lnTo>
                <a:lnTo>
                  <a:pt x="2922270" y="81915"/>
                </a:lnTo>
                <a:lnTo>
                  <a:pt x="2929573" y="82233"/>
                </a:lnTo>
                <a:lnTo>
                  <a:pt x="2937510" y="82868"/>
                </a:lnTo>
                <a:lnTo>
                  <a:pt x="2945130" y="84138"/>
                </a:lnTo>
                <a:lnTo>
                  <a:pt x="2949257" y="84773"/>
                </a:lnTo>
                <a:lnTo>
                  <a:pt x="2953068" y="86043"/>
                </a:lnTo>
                <a:lnTo>
                  <a:pt x="2957512" y="87630"/>
                </a:lnTo>
                <a:lnTo>
                  <a:pt x="2961958" y="89218"/>
                </a:lnTo>
                <a:lnTo>
                  <a:pt x="2972117" y="93980"/>
                </a:lnTo>
                <a:lnTo>
                  <a:pt x="2982912" y="99378"/>
                </a:lnTo>
                <a:lnTo>
                  <a:pt x="2994660" y="105410"/>
                </a:lnTo>
                <a:lnTo>
                  <a:pt x="3006725" y="112395"/>
                </a:lnTo>
                <a:lnTo>
                  <a:pt x="3018790" y="120333"/>
                </a:lnTo>
                <a:lnTo>
                  <a:pt x="3030855" y="128588"/>
                </a:lnTo>
                <a:lnTo>
                  <a:pt x="3042285" y="137160"/>
                </a:lnTo>
                <a:lnTo>
                  <a:pt x="3053080" y="146050"/>
                </a:lnTo>
                <a:lnTo>
                  <a:pt x="3058160" y="150813"/>
                </a:lnTo>
                <a:lnTo>
                  <a:pt x="3062922" y="155258"/>
                </a:lnTo>
                <a:lnTo>
                  <a:pt x="3067685" y="160020"/>
                </a:lnTo>
                <a:lnTo>
                  <a:pt x="3071495" y="164148"/>
                </a:lnTo>
                <a:lnTo>
                  <a:pt x="3075305" y="168910"/>
                </a:lnTo>
                <a:lnTo>
                  <a:pt x="3078798" y="173673"/>
                </a:lnTo>
                <a:lnTo>
                  <a:pt x="3081655" y="177800"/>
                </a:lnTo>
                <a:lnTo>
                  <a:pt x="3084195" y="182245"/>
                </a:lnTo>
                <a:lnTo>
                  <a:pt x="3086417" y="186373"/>
                </a:lnTo>
                <a:lnTo>
                  <a:pt x="3087687" y="190818"/>
                </a:lnTo>
                <a:lnTo>
                  <a:pt x="3088640" y="194945"/>
                </a:lnTo>
                <a:lnTo>
                  <a:pt x="3088957" y="199073"/>
                </a:lnTo>
                <a:lnTo>
                  <a:pt x="3088640" y="224155"/>
                </a:lnTo>
                <a:lnTo>
                  <a:pt x="3087687" y="249873"/>
                </a:lnTo>
                <a:lnTo>
                  <a:pt x="3087052" y="275590"/>
                </a:lnTo>
                <a:lnTo>
                  <a:pt x="3085465" y="301625"/>
                </a:lnTo>
                <a:lnTo>
                  <a:pt x="3083560" y="327978"/>
                </a:lnTo>
                <a:lnTo>
                  <a:pt x="3081655" y="354013"/>
                </a:lnTo>
                <a:lnTo>
                  <a:pt x="3079115" y="380048"/>
                </a:lnTo>
                <a:lnTo>
                  <a:pt x="3076575" y="406083"/>
                </a:lnTo>
                <a:lnTo>
                  <a:pt x="3073400" y="431800"/>
                </a:lnTo>
                <a:lnTo>
                  <a:pt x="3070225" y="457518"/>
                </a:lnTo>
                <a:lnTo>
                  <a:pt x="3066732" y="483235"/>
                </a:lnTo>
                <a:lnTo>
                  <a:pt x="3063240" y="508318"/>
                </a:lnTo>
                <a:lnTo>
                  <a:pt x="3059430" y="533400"/>
                </a:lnTo>
                <a:lnTo>
                  <a:pt x="3055620" y="557848"/>
                </a:lnTo>
                <a:lnTo>
                  <a:pt x="3051492" y="581978"/>
                </a:lnTo>
                <a:lnTo>
                  <a:pt x="3047365" y="605790"/>
                </a:lnTo>
                <a:lnTo>
                  <a:pt x="2904807" y="1787525"/>
                </a:lnTo>
                <a:lnTo>
                  <a:pt x="2903220" y="1827848"/>
                </a:lnTo>
                <a:lnTo>
                  <a:pt x="2901632" y="1866900"/>
                </a:lnTo>
                <a:lnTo>
                  <a:pt x="2900045" y="1904682"/>
                </a:lnTo>
                <a:lnTo>
                  <a:pt x="2898457" y="1941512"/>
                </a:lnTo>
                <a:lnTo>
                  <a:pt x="2896870" y="1977707"/>
                </a:lnTo>
                <a:lnTo>
                  <a:pt x="2895282" y="2013267"/>
                </a:lnTo>
                <a:lnTo>
                  <a:pt x="2894013" y="2048192"/>
                </a:lnTo>
                <a:lnTo>
                  <a:pt x="2891790" y="2083435"/>
                </a:lnTo>
                <a:lnTo>
                  <a:pt x="2889567" y="2118043"/>
                </a:lnTo>
                <a:lnTo>
                  <a:pt x="2887662" y="2152650"/>
                </a:lnTo>
                <a:lnTo>
                  <a:pt x="2884805" y="2187257"/>
                </a:lnTo>
                <a:lnTo>
                  <a:pt x="2882265" y="2222182"/>
                </a:lnTo>
                <a:lnTo>
                  <a:pt x="2879090" y="2258060"/>
                </a:lnTo>
                <a:lnTo>
                  <a:pt x="2875597" y="2294255"/>
                </a:lnTo>
                <a:lnTo>
                  <a:pt x="2871787" y="2331402"/>
                </a:lnTo>
                <a:lnTo>
                  <a:pt x="2867343" y="2369502"/>
                </a:lnTo>
                <a:lnTo>
                  <a:pt x="2865755" y="2383155"/>
                </a:lnTo>
                <a:lnTo>
                  <a:pt x="2865437" y="2396490"/>
                </a:lnTo>
                <a:lnTo>
                  <a:pt x="2865120" y="2409507"/>
                </a:lnTo>
                <a:lnTo>
                  <a:pt x="2865437" y="2422207"/>
                </a:lnTo>
                <a:lnTo>
                  <a:pt x="2866707" y="2446655"/>
                </a:lnTo>
                <a:lnTo>
                  <a:pt x="2868612" y="2470785"/>
                </a:lnTo>
                <a:lnTo>
                  <a:pt x="2870518" y="2494597"/>
                </a:lnTo>
                <a:lnTo>
                  <a:pt x="2871787" y="2519362"/>
                </a:lnTo>
                <a:lnTo>
                  <a:pt x="2872105" y="2532380"/>
                </a:lnTo>
                <a:lnTo>
                  <a:pt x="2871787" y="2545397"/>
                </a:lnTo>
                <a:lnTo>
                  <a:pt x="2870835" y="2559050"/>
                </a:lnTo>
                <a:lnTo>
                  <a:pt x="2869247" y="2573020"/>
                </a:lnTo>
                <a:lnTo>
                  <a:pt x="2868295" y="2586037"/>
                </a:lnTo>
                <a:lnTo>
                  <a:pt x="2867343" y="2598420"/>
                </a:lnTo>
                <a:lnTo>
                  <a:pt x="2867025" y="2610485"/>
                </a:lnTo>
                <a:lnTo>
                  <a:pt x="2867025" y="2622867"/>
                </a:lnTo>
                <a:lnTo>
                  <a:pt x="2867343" y="2646997"/>
                </a:lnTo>
                <a:lnTo>
                  <a:pt x="2868930" y="2670810"/>
                </a:lnTo>
                <a:lnTo>
                  <a:pt x="2870200" y="2694305"/>
                </a:lnTo>
                <a:lnTo>
                  <a:pt x="2871152" y="2717482"/>
                </a:lnTo>
                <a:lnTo>
                  <a:pt x="2871152" y="2729547"/>
                </a:lnTo>
                <a:lnTo>
                  <a:pt x="2870835" y="2741295"/>
                </a:lnTo>
                <a:lnTo>
                  <a:pt x="2870518" y="2753042"/>
                </a:lnTo>
                <a:lnTo>
                  <a:pt x="2869247" y="2765107"/>
                </a:lnTo>
                <a:lnTo>
                  <a:pt x="2867660" y="2782252"/>
                </a:lnTo>
                <a:lnTo>
                  <a:pt x="2866390" y="2799397"/>
                </a:lnTo>
                <a:lnTo>
                  <a:pt x="2864803" y="2817177"/>
                </a:lnTo>
                <a:lnTo>
                  <a:pt x="2863532" y="2835592"/>
                </a:lnTo>
                <a:lnTo>
                  <a:pt x="2862580" y="2854325"/>
                </a:lnTo>
                <a:lnTo>
                  <a:pt x="2861945" y="2874327"/>
                </a:lnTo>
                <a:lnTo>
                  <a:pt x="2861628" y="2895600"/>
                </a:lnTo>
                <a:lnTo>
                  <a:pt x="2861628" y="2917825"/>
                </a:lnTo>
                <a:lnTo>
                  <a:pt x="2865120" y="2913062"/>
                </a:lnTo>
                <a:lnTo>
                  <a:pt x="2865755" y="2911792"/>
                </a:lnTo>
                <a:lnTo>
                  <a:pt x="2867343" y="2907982"/>
                </a:lnTo>
                <a:lnTo>
                  <a:pt x="2871787" y="2895917"/>
                </a:lnTo>
                <a:lnTo>
                  <a:pt x="2895282" y="2756217"/>
                </a:lnTo>
                <a:lnTo>
                  <a:pt x="2894330" y="2735580"/>
                </a:lnTo>
                <a:lnTo>
                  <a:pt x="2894013" y="2720975"/>
                </a:lnTo>
                <a:lnTo>
                  <a:pt x="2894013" y="2715577"/>
                </a:lnTo>
                <a:lnTo>
                  <a:pt x="2894013" y="2711450"/>
                </a:lnTo>
                <a:lnTo>
                  <a:pt x="2894647" y="2707957"/>
                </a:lnTo>
                <a:lnTo>
                  <a:pt x="2895282" y="2704465"/>
                </a:lnTo>
                <a:lnTo>
                  <a:pt x="2897822" y="2698432"/>
                </a:lnTo>
                <a:lnTo>
                  <a:pt x="2901315" y="2691765"/>
                </a:lnTo>
                <a:lnTo>
                  <a:pt x="2906078" y="2682557"/>
                </a:lnTo>
                <a:lnTo>
                  <a:pt x="2912110" y="2668587"/>
                </a:lnTo>
                <a:lnTo>
                  <a:pt x="2919095" y="2652395"/>
                </a:lnTo>
                <a:lnTo>
                  <a:pt x="2923223" y="2642870"/>
                </a:lnTo>
                <a:lnTo>
                  <a:pt x="2923857" y="2640012"/>
                </a:lnTo>
                <a:lnTo>
                  <a:pt x="2924175" y="2638107"/>
                </a:lnTo>
                <a:lnTo>
                  <a:pt x="2924175" y="2636520"/>
                </a:lnTo>
                <a:lnTo>
                  <a:pt x="2923857" y="2635250"/>
                </a:lnTo>
                <a:lnTo>
                  <a:pt x="2922270" y="2632392"/>
                </a:lnTo>
                <a:lnTo>
                  <a:pt x="2920365" y="2626360"/>
                </a:lnTo>
                <a:lnTo>
                  <a:pt x="2919095" y="2621915"/>
                </a:lnTo>
                <a:lnTo>
                  <a:pt x="2918460" y="2615882"/>
                </a:lnTo>
                <a:lnTo>
                  <a:pt x="2918142" y="2608262"/>
                </a:lnTo>
                <a:lnTo>
                  <a:pt x="2917508" y="2598102"/>
                </a:lnTo>
                <a:lnTo>
                  <a:pt x="2917508" y="2587942"/>
                </a:lnTo>
                <a:lnTo>
                  <a:pt x="2918460" y="2577782"/>
                </a:lnTo>
                <a:lnTo>
                  <a:pt x="2919730" y="2567305"/>
                </a:lnTo>
                <a:lnTo>
                  <a:pt x="2920683" y="2556510"/>
                </a:lnTo>
                <a:lnTo>
                  <a:pt x="2924492" y="2534602"/>
                </a:lnTo>
                <a:lnTo>
                  <a:pt x="2928620" y="2513012"/>
                </a:lnTo>
                <a:lnTo>
                  <a:pt x="2932747" y="2492375"/>
                </a:lnTo>
                <a:lnTo>
                  <a:pt x="2935922" y="2473960"/>
                </a:lnTo>
                <a:lnTo>
                  <a:pt x="2937510" y="2465387"/>
                </a:lnTo>
                <a:lnTo>
                  <a:pt x="2938145" y="2457450"/>
                </a:lnTo>
                <a:lnTo>
                  <a:pt x="2938145" y="2450147"/>
                </a:lnTo>
                <a:lnTo>
                  <a:pt x="2938145" y="2443797"/>
                </a:lnTo>
                <a:lnTo>
                  <a:pt x="2935922" y="2426652"/>
                </a:lnTo>
                <a:lnTo>
                  <a:pt x="2934017" y="2409507"/>
                </a:lnTo>
                <a:lnTo>
                  <a:pt x="2933065" y="2401570"/>
                </a:lnTo>
                <a:lnTo>
                  <a:pt x="2932747" y="2393315"/>
                </a:lnTo>
                <a:lnTo>
                  <a:pt x="2933065" y="2385377"/>
                </a:lnTo>
                <a:lnTo>
                  <a:pt x="2934335" y="2378075"/>
                </a:lnTo>
                <a:lnTo>
                  <a:pt x="2935288" y="2374582"/>
                </a:lnTo>
                <a:lnTo>
                  <a:pt x="2935922" y="2371090"/>
                </a:lnTo>
                <a:lnTo>
                  <a:pt x="2937510" y="2367915"/>
                </a:lnTo>
                <a:lnTo>
                  <a:pt x="2938780" y="2364740"/>
                </a:lnTo>
                <a:lnTo>
                  <a:pt x="2940685" y="2361565"/>
                </a:lnTo>
                <a:lnTo>
                  <a:pt x="2942907" y="2359025"/>
                </a:lnTo>
                <a:lnTo>
                  <a:pt x="2945130" y="2356167"/>
                </a:lnTo>
                <a:lnTo>
                  <a:pt x="2947987" y="2353945"/>
                </a:lnTo>
                <a:lnTo>
                  <a:pt x="2951162" y="2352040"/>
                </a:lnTo>
                <a:lnTo>
                  <a:pt x="2954655" y="2349500"/>
                </a:lnTo>
                <a:lnTo>
                  <a:pt x="2958465" y="2348230"/>
                </a:lnTo>
                <a:lnTo>
                  <a:pt x="2962910" y="2346642"/>
                </a:lnTo>
                <a:lnTo>
                  <a:pt x="2967990" y="2345372"/>
                </a:lnTo>
                <a:lnTo>
                  <a:pt x="2973070" y="2344102"/>
                </a:lnTo>
                <a:lnTo>
                  <a:pt x="2978785" y="2343467"/>
                </a:lnTo>
                <a:lnTo>
                  <a:pt x="2984500" y="2343150"/>
                </a:lnTo>
                <a:lnTo>
                  <a:pt x="2986722" y="2343150"/>
                </a:lnTo>
                <a:lnTo>
                  <a:pt x="2988627" y="2343150"/>
                </a:lnTo>
                <a:lnTo>
                  <a:pt x="2989580" y="2342515"/>
                </a:lnTo>
                <a:lnTo>
                  <a:pt x="2991168" y="2341880"/>
                </a:lnTo>
                <a:lnTo>
                  <a:pt x="2987675" y="2335530"/>
                </a:lnTo>
                <a:lnTo>
                  <a:pt x="2985453" y="2331085"/>
                </a:lnTo>
                <a:lnTo>
                  <a:pt x="2983865" y="2327910"/>
                </a:lnTo>
                <a:lnTo>
                  <a:pt x="2982912" y="2324735"/>
                </a:lnTo>
                <a:lnTo>
                  <a:pt x="2982278" y="2321242"/>
                </a:lnTo>
                <a:lnTo>
                  <a:pt x="2981960" y="2316480"/>
                </a:lnTo>
                <a:lnTo>
                  <a:pt x="2981007" y="2309495"/>
                </a:lnTo>
                <a:lnTo>
                  <a:pt x="2980372" y="2299652"/>
                </a:lnTo>
                <a:lnTo>
                  <a:pt x="2973070" y="2304415"/>
                </a:lnTo>
                <a:lnTo>
                  <a:pt x="2968307" y="2307272"/>
                </a:lnTo>
                <a:lnTo>
                  <a:pt x="2965132" y="2308225"/>
                </a:lnTo>
                <a:lnTo>
                  <a:pt x="2963545" y="2309495"/>
                </a:lnTo>
                <a:lnTo>
                  <a:pt x="2962910" y="2311400"/>
                </a:lnTo>
                <a:lnTo>
                  <a:pt x="2961958" y="2315527"/>
                </a:lnTo>
                <a:lnTo>
                  <a:pt x="2961005" y="2321560"/>
                </a:lnTo>
                <a:lnTo>
                  <a:pt x="2958783" y="2331402"/>
                </a:lnTo>
                <a:lnTo>
                  <a:pt x="2954655" y="2331402"/>
                </a:lnTo>
                <a:lnTo>
                  <a:pt x="2948305" y="2331402"/>
                </a:lnTo>
                <a:lnTo>
                  <a:pt x="2947352" y="2330450"/>
                </a:lnTo>
                <a:lnTo>
                  <a:pt x="2946400" y="2328862"/>
                </a:lnTo>
                <a:lnTo>
                  <a:pt x="2946082" y="2326957"/>
                </a:lnTo>
                <a:lnTo>
                  <a:pt x="2946082" y="2324417"/>
                </a:lnTo>
                <a:lnTo>
                  <a:pt x="2946718" y="2320290"/>
                </a:lnTo>
                <a:lnTo>
                  <a:pt x="2947987" y="2315845"/>
                </a:lnTo>
                <a:lnTo>
                  <a:pt x="2949893" y="2310447"/>
                </a:lnTo>
                <a:lnTo>
                  <a:pt x="2953068" y="2303462"/>
                </a:lnTo>
                <a:lnTo>
                  <a:pt x="2956560" y="2292667"/>
                </a:lnTo>
                <a:lnTo>
                  <a:pt x="2958465" y="2289810"/>
                </a:lnTo>
                <a:lnTo>
                  <a:pt x="2964498" y="2289810"/>
                </a:lnTo>
                <a:lnTo>
                  <a:pt x="2980690" y="2288857"/>
                </a:lnTo>
                <a:lnTo>
                  <a:pt x="2978467" y="2283142"/>
                </a:lnTo>
                <a:lnTo>
                  <a:pt x="2975610" y="2278062"/>
                </a:lnTo>
                <a:lnTo>
                  <a:pt x="2973388" y="2273300"/>
                </a:lnTo>
                <a:lnTo>
                  <a:pt x="2970530" y="2269172"/>
                </a:lnTo>
                <a:lnTo>
                  <a:pt x="2966085" y="2261235"/>
                </a:lnTo>
                <a:lnTo>
                  <a:pt x="2961323" y="2253615"/>
                </a:lnTo>
                <a:lnTo>
                  <a:pt x="2959735" y="2249170"/>
                </a:lnTo>
                <a:lnTo>
                  <a:pt x="2958147" y="2245042"/>
                </a:lnTo>
                <a:lnTo>
                  <a:pt x="2956877" y="2239963"/>
                </a:lnTo>
                <a:lnTo>
                  <a:pt x="2956242" y="2234247"/>
                </a:lnTo>
                <a:lnTo>
                  <a:pt x="2956242" y="2227898"/>
                </a:lnTo>
                <a:lnTo>
                  <a:pt x="2956242" y="2220912"/>
                </a:lnTo>
                <a:lnTo>
                  <a:pt x="2957512" y="2212657"/>
                </a:lnTo>
                <a:lnTo>
                  <a:pt x="2958783" y="2203132"/>
                </a:lnTo>
                <a:lnTo>
                  <a:pt x="2962275" y="2206307"/>
                </a:lnTo>
                <a:lnTo>
                  <a:pt x="2965132" y="2209165"/>
                </a:lnTo>
                <a:lnTo>
                  <a:pt x="2967355" y="2212340"/>
                </a:lnTo>
                <a:lnTo>
                  <a:pt x="2969895" y="2215832"/>
                </a:lnTo>
                <a:lnTo>
                  <a:pt x="2973388" y="2222817"/>
                </a:lnTo>
                <a:lnTo>
                  <a:pt x="2975610" y="2229485"/>
                </a:lnTo>
                <a:lnTo>
                  <a:pt x="2978150" y="2235835"/>
                </a:lnTo>
                <a:lnTo>
                  <a:pt x="2980690" y="2241550"/>
                </a:lnTo>
                <a:lnTo>
                  <a:pt x="2982278" y="2243772"/>
                </a:lnTo>
                <a:lnTo>
                  <a:pt x="2983865" y="2245677"/>
                </a:lnTo>
                <a:lnTo>
                  <a:pt x="2986087" y="2247265"/>
                </a:lnTo>
                <a:lnTo>
                  <a:pt x="2988627" y="2248535"/>
                </a:lnTo>
                <a:lnTo>
                  <a:pt x="2989262" y="2248852"/>
                </a:lnTo>
                <a:lnTo>
                  <a:pt x="2990215" y="2249487"/>
                </a:lnTo>
                <a:lnTo>
                  <a:pt x="2990532" y="2250757"/>
                </a:lnTo>
                <a:lnTo>
                  <a:pt x="2990850" y="2251392"/>
                </a:lnTo>
                <a:lnTo>
                  <a:pt x="2990850" y="2253933"/>
                </a:lnTo>
                <a:lnTo>
                  <a:pt x="2991485" y="2255837"/>
                </a:lnTo>
                <a:lnTo>
                  <a:pt x="3001327" y="2250440"/>
                </a:lnTo>
                <a:lnTo>
                  <a:pt x="3010217" y="2245360"/>
                </a:lnTo>
                <a:lnTo>
                  <a:pt x="3014663" y="2242820"/>
                </a:lnTo>
                <a:lnTo>
                  <a:pt x="3018472" y="2240597"/>
                </a:lnTo>
                <a:lnTo>
                  <a:pt x="3021965" y="2238375"/>
                </a:lnTo>
                <a:lnTo>
                  <a:pt x="3025140" y="2235835"/>
                </a:lnTo>
                <a:lnTo>
                  <a:pt x="3027362" y="2233295"/>
                </a:lnTo>
                <a:lnTo>
                  <a:pt x="3028950" y="2230120"/>
                </a:lnTo>
                <a:lnTo>
                  <a:pt x="3029902" y="2228532"/>
                </a:lnTo>
                <a:lnTo>
                  <a:pt x="3030220" y="2226945"/>
                </a:lnTo>
                <a:lnTo>
                  <a:pt x="3030537" y="2225357"/>
                </a:lnTo>
                <a:lnTo>
                  <a:pt x="3030537" y="2223452"/>
                </a:lnTo>
                <a:lnTo>
                  <a:pt x="3030220" y="2219642"/>
                </a:lnTo>
                <a:lnTo>
                  <a:pt x="3028950" y="2214880"/>
                </a:lnTo>
                <a:lnTo>
                  <a:pt x="3026727" y="2209800"/>
                </a:lnTo>
                <a:lnTo>
                  <a:pt x="3023235" y="2204402"/>
                </a:lnTo>
                <a:lnTo>
                  <a:pt x="3020378" y="2200592"/>
                </a:lnTo>
                <a:lnTo>
                  <a:pt x="3017203" y="2197100"/>
                </a:lnTo>
                <a:lnTo>
                  <a:pt x="3014663" y="2194242"/>
                </a:lnTo>
                <a:lnTo>
                  <a:pt x="3011805" y="2192020"/>
                </a:lnTo>
                <a:lnTo>
                  <a:pt x="3009582" y="2190115"/>
                </a:lnTo>
                <a:lnTo>
                  <a:pt x="3006725" y="2188527"/>
                </a:lnTo>
                <a:lnTo>
                  <a:pt x="3004185" y="2187257"/>
                </a:lnTo>
                <a:lnTo>
                  <a:pt x="3001645" y="2186940"/>
                </a:lnTo>
                <a:lnTo>
                  <a:pt x="2999423" y="2186622"/>
                </a:lnTo>
                <a:lnTo>
                  <a:pt x="2997200" y="2185988"/>
                </a:lnTo>
                <a:lnTo>
                  <a:pt x="2994660" y="2186622"/>
                </a:lnTo>
                <a:lnTo>
                  <a:pt x="2992755" y="2186622"/>
                </a:lnTo>
                <a:lnTo>
                  <a:pt x="2988627" y="2187575"/>
                </a:lnTo>
                <a:lnTo>
                  <a:pt x="2984500" y="2188845"/>
                </a:lnTo>
                <a:lnTo>
                  <a:pt x="2981642" y="2189480"/>
                </a:lnTo>
                <a:lnTo>
                  <a:pt x="2978467" y="2190432"/>
                </a:lnTo>
                <a:lnTo>
                  <a:pt x="2976880" y="2190432"/>
                </a:lnTo>
                <a:lnTo>
                  <a:pt x="2975610" y="2190432"/>
                </a:lnTo>
                <a:lnTo>
                  <a:pt x="2974340" y="2190115"/>
                </a:lnTo>
                <a:lnTo>
                  <a:pt x="2973388" y="2189162"/>
                </a:lnTo>
                <a:lnTo>
                  <a:pt x="2972435" y="2188210"/>
                </a:lnTo>
                <a:lnTo>
                  <a:pt x="2971800" y="2186622"/>
                </a:lnTo>
                <a:lnTo>
                  <a:pt x="2970847" y="2184400"/>
                </a:lnTo>
                <a:lnTo>
                  <a:pt x="2970213" y="2181860"/>
                </a:lnTo>
                <a:lnTo>
                  <a:pt x="2969577" y="2175510"/>
                </a:lnTo>
                <a:lnTo>
                  <a:pt x="2968942" y="2166620"/>
                </a:lnTo>
                <a:lnTo>
                  <a:pt x="2971482" y="2137727"/>
                </a:lnTo>
                <a:lnTo>
                  <a:pt x="2972435" y="2127567"/>
                </a:lnTo>
                <a:lnTo>
                  <a:pt x="2973388" y="2120265"/>
                </a:lnTo>
                <a:lnTo>
                  <a:pt x="2974022" y="2114232"/>
                </a:lnTo>
                <a:lnTo>
                  <a:pt x="2975292" y="2109152"/>
                </a:lnTo>
                <a:lnTo>
                  <a:pt x="2975928" y="2106612"/>
                </a:lnTo>
                <a:lnTo>
                  <a:pt x="2977197" y="2104072"/>
                </a:lnTo>
                <a:lnTo>
                  <a:pt x="2978467" y="2101532"/>
                </a:lnTo>
                <a:lnTo>
                  <a:pt x="2980055" y="2099310"/>
                </a:lnTo>
                <a:lnTo>
                  <a:pt x="2984500" y="2092960"/>
                </a:lnTo>
                <a:lnTo>
                  <a:pt x="2990850" y="2085657"/>
                </a:lnTo>
                <a:lnTo>
                  <a:pt x="2994660" y="2081847"/>
                </a:lnTo>
                <a:lnTo>
                  <a:pt x="2998787" y="2078672"/>
                </a:lnTo>
                <a:lnTo>
                  <a:pt x="3002280" y="2075815"/>
                </a:lnTo>
                <a:lnTo>
                  <a:pt x="3006090" y="2073275"/>
                </a:lnTo>
                <a:lnTo>
                  <a:pt x="3009582" y="2070735"/>
                </a:lnTo>
                <a:lnTo>
                  <a:pt x="3012757" y="2068195"/>
                </a:lnTo>
                <a:lnTo>
                  <a:pt x="3015932" y="2065655"/>
                </a:lnTo>
                <a:lnTo>
                  <a:pt x="3018155" y="2062797"/>
                </a:lnTo>
                <a:lnTo>
                  <a:pt x="3020060" y="2059622"/>
                </a:lnTo>
                <a:lnTo>
                  <a:pt x="3021647" y="2055177"/>
                </a:lnTo>
                <a:lnTo>
                  <a:pt x="3021965" y="2053272"/>
                </a:lnTo>
                <a:lnTo>
                  <a:pt x="3022282" y="2050732"/>
                </a:lnTo>
                <a:lnTo>
                  <a:pt x="3022282" y="2048192"/>
                </a:lnTo>
                <a:lnTo>
                  <a:pt x="3022282" y="2045017"/>
                </a:lnTo>
                <a:lnTo>
                  <a:pt x="3021330" y="2038667"/>
                </a:lnTo>
                <a:lnTo>
                  <a:pt x="3019742" y="2030730"/>
                </a:lnTo>
                <a:lnTo>
                  <a:pt x="3016885" y="2021840"/>
                </a:lnTo>
                <a:lnTo>
                  <a:pt x="3013075" y="2011362"/>
                </a:lnTo>
                <a:lnTo>
                  <a:pt x="2981007" y="2053272"/>
                </a:lnTo>
                <a:lnTo>
                  <a:pt x="2992120" y="1905317"/>
                </a:lnTo>
                <a:lnTo>
                  <a:pt x="2992437" y="1892617"/>
                </a:lnTo>
                <a:lnTo>
                  <a:pt x="2993708" y="1881187"/>
                </a:lnTo>
                <a:lnTo>
                  <a:pt x="2994342" y="1876108"/>
                </a:lnTo>
                <a:lnTo>
                  <a:pt x="2994977" y="1871662"/>
                </a:lnTo>
                <a:lnTo>
                  <a:pt x="2996247" y="1867217"/>
                </a:lnTo>
                <a:lnTo>
                  <a:pt x="2997517" y="1863407"/>
                </a:lnTo>
                <a:lnTo>
                  <a:pt x="2998787" y="1859597"/>
                </a:lnTo>
                <a:lnTo>
                  <a:pt x="3000058" y="1856105"/>
                </a:lnTo>
                <a:lnTo>
                  <a:pt x="3001645" y="1852612"/>
                </a:lnTo>
                <a:lnTo>
                  <a:pt x="3003232" y="1849438"/>
                </a:lnTo>
                <a:lnTo>
                  <a:pt x="3005137" y="1846580"/>
                </a:lnTo>
                <a:lnTo>
                  <a:pt x="3007360" y="1844040"/>
                </a:lnTo>
                <a:lnTo>
                  <a:pt x="3009582" y="1841500"/>
                </a:lnTo>
                <a:lnTo>
                  <a:pt x="3011805" y="1839278"/>
                </a:lnTo>
                <a:lnTo>
                  <a:pt x="3016885" y="1834833"/>
                </a:lnTo>
                <a:lnTo>
                  <a:pt x="3022282" y="1831340"/>
                </a:lnTo>
                <a:lnTo>
                  <a:pt x="3028632" y="1827530"/>
                </a:lnTo>
                <a:lnTo>
                  <a:pt x="3035300" y="1824355"/>
                </a:lnTo>
                <a:lnTo>
                  <a:pt x="3049905" y="1817370"/>
                </a:lnTo>
                <a:lnTo>
                  <a:pt x="3067050" y="1808798"/>
                </a:lnTo>
                <a:lnTo>
                  <a:pt x="3067050" y="1734185"/>
                </a:lnTo>
                <a:lnTo>
                  <a:pt x="3059112" y="1733550"/>
                </a:lnTo>
                <a:lnTo>
                  <a:pt x="3051492" y="1732915"/>
                </a:lnTo>
                <a:lnTo>
                  <a:pt x="3045460" y="1731645"/>
                </a:lnTo>
                <a:lnTo>
                  <a:pt x="3040380" y="1730693"/>
                </a:lnTo>
                <a:lnTo>
                  <a:pt x="3037840" y="1729740"/>
                </a:lnTo>
                <a:lnTo>
                  <a:pt x="3035935" y="1729105"/>
                </a:lnTo>
                <a:lnTo>
                  <a:pt x="3034030" y="1727835"/>
                </a:lnTo>
                <a:lnTo>
                  <a:pt x="3032443" y="1726565"/>
                </a:lnTo>
                <a:lnTo>
                  <a:pt x="3030855" y="1725613"/>
                </a:lnTo>
                <a:lnTo>
                  <a:pt x="3029902" y="1723708"/>
                </a:lnTo>
                <a:lnTo>
                  <a:pt x="3028632" y="1722120"/>
                </a:lnTo>
                <a:lnTo>
                  <a:pt x="3027997" y="1719580"/>
                </a:lnTo>
                <a:lnTo>
                  <a:pt x="3026410" y="1714500"/>
                </a:lnTo>
                <a:lnTo>
                  <a:pt x="3025457" y="1708468"/>
                </a:lnTo>
                <a:lnTo>
                  <a:pt x="3025140" y="1700848"/>
                </a:lnTo>
                <a:lnTo>
                  <a:pt x="3025140" y="1691640"/>
                </a:lnTo>
                <a:lnTo>
                  <a:pt x="3025457" y="1668145"/>
                </a:lnTo>
                <a:lnTo>
                  <a:pt x="3026410" y="1636713"/>
                </a:lnTo>
                <a:lnTo>
                  <a:pt x="3026410" y="1627823"/>
                </a:lnTo>
                <a:lnTo>
                  <a:pt x="3026727" y="1619250"/>
                </a:lnTo>
                <a:lnTo>
                  <a:pt x="3027045" y="1610995"/>
                </a:lnTo>
                <a:lnTo>
                  <a:pt x="3028315" y="1602740"/>
                </a:lnTo>
                <a:lnTo>
                  <a:pt x="3028950" y="1598930"/>
                </a:lnTo>
                <a:lnTo>
                  <a:pt x="3030220" y="1595120"/>
                </a:lnTo>
                <a:lnTo>
                  <a:pt x="3031490" y="1591310"/>
                </a:lnTo>
                <a:lnTo>
                  <a:pt x="3032760" y="1587183"/>
                </a:lnTo>
                <a:lnTo>
                  <a:pt x="3034983" y="1583373"/>
                </a:lnTo>
                <a:lnTo>
                  <a:pt x="3036887" y="1579563"/>
                </a:lnTo>
                <a:lnTo>
                  <a:pt x="3039110" y="1575753"/>
                </a:lnTo>
                <a:lnTo>
                  <a:pt x="3042285" y="1571625"/>
                </a:lnTo>
                <a:lnTo>
                  <a:pt x="3042948" y="1570732"/>
                </a:lnTo>
                <a:lnTo>
                  <a:pt x="3048000" y="1565910"/>
                </a:lnTo>
                <a:lnTo>
                  <a:pt x="3058478" y="1555433"/>
                </a:lnTo>
                <a:lnTo>
                  <a:pt x="3093720" y="1493203"/>
                </a:lnTo>
                <a:lnTo>
                  <a:pt x="3094672" y="1487170"/>
                </a:lnTo>
                <a:lnTo>
                  <a:pt x="3095625" y="1481773"/>
                </a:lnTo>
                <a:lnTo>
                  <a:pt x="3096260" y="1476693"/>
                </a:lnTo>
                <a:lnTo>
                  <a:pt x="3096260" y="1471613"/>
                </a:lnTo>
                <a:lnTo>
                  <a:pt x="3095942" y="1469073"/>
                </a:lnTo>
                <a:lnTo>
                  <a:pt x="3095625" y="1466533"/>
                </a:lnTo>
                <a:lnTo>
                  <a:pt x="3094672" y="1463993"/>
                </a:lnTo>
                <a:lnTo>
                  <a:pt x="3094037" y="1461453"/>
                </a:lnTo>
                <a:lnTo>
                  <a:pt x="3092450" y="1458913"/>
                </a:lnTo>
                <a:lnTo>
                  <a:pt x="3090862" y="1455738"/>
                </a:lnTo>
                <a:lnTo>
                  <a:pt x="3089275" y="1452880"/>
                </a:lnTo>
                <a:lnTo>
                  <a:pt x="3087052" y="1450023"/>
                </a:lnTo>
                <a:lnTo>
                  <a:pt x="3082607" y="1444308"/>
                </a:lnTo>
                <a:lnTo>
                  <a:pt x="3079750" y="1441768"/>
                </a:lnTo>
                <a:lnTo>
                  <a:pt x="3078480" y="1440498"/>
                </a:lnTo>
                <a:lnTo>
                  <a:pt x="3077210" y="1440180"/>
                </a:lnTo>
                <a:lnTo>
                  <a:pt x="3075622" y="1439863"/>
                </a:lnTo>
                <a:lnTo>
                  <a:pt x="3074670" y="1439863"/>
                </a:lnTo>
                <a:lnTo>
                  <a:pt x="3071812" y="1439863"/>
                </a:lnTo>
                <a:lnTo>
                  <a:pt x="3068320" y="1439228"/>
                </a:lnTo>
                <a:lnTo>
                  <a:pt x="3066097" y="1438910"/>
                </a:lnTo>
                <a:lnTo>
                  <a:pt x="3063240" y="1438275"/>
                </a:lnTo>
                <a:lnTo>
                  <a:pt x="3060065" y="1437323"/>
                </a:lnTo>
                <a:lnTo>
                  <a:pt x="3056572" y="1435735"/>
                </a:lnTo>
                <a:lnTo>
                  <a:pt x="3057525" y="1425258"/>
                </a:lnTo>
                <a:lnTo>
                  <a:pt x="3058478" y="1417320"/>
                </a:lnTo>
                <a:lnTo>
                  <a:pt x="3059747" y="1410970"/>
                </a:lnTo>
                <a:lnTo>
                  <a:pt x="3061335" y="1406525"/>
                </a:lnTo>
                <a:lnTo>
                  <a:pt x="3062605" y="1403668"/>
                </a:lnTo>
                <a:lnTo>
                  <a:pt x="3064193" y="1401763"/>
                </a:lnTo>
                <a:lnTo>
                  <a:pt x="3065780" y="1400175"/>
                </a:lnTo>
                <a:lnTo>
                  <a:pt x="3067050" y="1398588"/>
                </a:lnTo>
                <a:lnTo>
                  <a:pt x="3068637" y="1397000"/>
                </a:lnTo>
                <a:lnTo>
                  <a:pt x="3069908" y="1394460"/>
                </a:lnTo>
                <a:lnTo>
                  <a:pt x="3071495" y="1391603"/>
                </a:lnTo>
                <a:lnTo>
                  <a:pt x="3072765" y="1387158"/>
                </a:lnTo>
                <a:lnTo>
                  <a:pt x="3073400" y="1381443"/>
                </a:lnTo>
                <a:lnTo>
                  <a:pt x="3074670" y="1373188"/>
                </a:lnTo>
                <a:lnTo>
                  <a:pt x="3074987" y="1362710"/>
                </a:lnTo>
                <a:lnTo>
                  <a:pt x="3075305" y="1349375"/>
                </a:lnTo>
                <a:lnTo>
                  <a:pt x="3094672" y="1175068"/>
                </a:lnTo>
                <a:lnTo>
                  <a:pt x="3097212" y="1158558"/>
                </a:lnTo>
                <a:lnTo>
                  <a:pt x="3099435" y="1146493"/>
                </a:lnTo>
                <a:lnTo>
                  <a:pt x="3100705" y="1141413"/>
                </a:lnTo>
                <a:lnTo>
                  <a:pt x="3102292" y="1137285"/>
                </a:lnTo>
                <a:lnTo>
                  <a:pt x="3103880" y="1133793"/>
                </a:lnTo>
                <a:lnTo>
                  <a:pt x="3105785" y="1130300"/>
                </a:lnTo>
                <a:lnTo>
                  <a:pt x="3107690" y="1127443"/>
                </a:lnTo>
                <a:lnTo>
                  <a:pt x="3109912" y="1124903"/>
                </a:lnTo>
                <a:lnTo>
                  <a:pt x="3112770" y="1122045"/>
                </a:lnTo>
                <a:lnTo>
                  <a:pt x="3115945" y="1119187"/>
                </a:lnTo>
                <a:lnTo>
                  <a:pt x="3122930" y="1113155"/>
                </a:lnTo>
                <a:lnTo>
                  <a:pt x="3132137" y="1105217"/>
                </a:lnTo>
                <a:lnTo>
                  <a:pt x="3127692" y="1101408"/>
                </a:lnTo>
                <a:lnTo>
                  <a:pt x="3123247" y="1098233"/>
                </a:lnTo>
                <a:lnTo>
                  <a:pt x="3119437" y="1095057"/>
                </a:lnTo>
                <a:lnTo>
                  <a:pt x="3116262" y="1092200"/>
                </a:lnTo>
                <a:lnTo>
                  <a:pt x="3113405" y="1089025"/>
                </a:lnTo>
                <a:lnTo>
                  <a:pt x="3111500" y="1085850"/>
                </a:lnTo>
                <a:lnTo>
                  <a:pt x="3109595" y="1082675"/>
                </a:lnTo>
                <a:lnTo>
                  <a:pt x="3108960" y="1079500"/>
                </a:lnTo>
                <a:lnTo>
                  <a:pt x="3108007" y="1076008"/>
                </a:lnTo>
                <a:lnTo>
                  <a:pt x="3108007" y="1072198"/>
                </a:lnTo>
                <a:lnTo>
                  <a:pt x="3108325" y="1068070"/>
                </a:lnTo>
                <a:lnTo>
                  <a:pt x="3109595" y="1063307"/>
                </a:lnTo>
                <a:lnTo>
                  <a:pt x="3111182" y="1058228"/>
                </a:lnTo>
                <a:lnTo>
                  <a:pt x="3113087" y="1052513"/>
                </a:lnTo>
                <a:lnTo>
                  <a:pt x="3115945" y="1046163"/>
                </a:lnTo>
                <a:lnTo>
                  <a:pt x="3118485" y="1039177"/>
                </a:lnTo>
                <a:lnTo>
                  <a:pt x="3123565" y="1029335"/>
                </a:lnTo>
                <a:lnTo>
                  <a:pt x="3127692" y="1022350"/>
                </a:lnTo>
                <a:lnTo>
                  <a:pt x="3129597" y="1020128"/>
                </a:lnTo>
                <a:lnTo>
                  <a:pt x="3131185" y="1018223"/>
                </a:lnTo>
                <a:lnTo>
                  <a:pt x="3132455" y="1016635"/>
                </a:lnTo>
                <a:lnTo>
                  <a:pt x="3134042" y="1015683"/>
                </a:lnTo>
                <a:lnTo>
                  <a:pt x="3135312" y="1015365"/>
                </a:lnTo>
                <a:lnTo>
                  <a:pt x="3136582" y="1015047"/>
                </a:lnTo>
                <a:lnTo>
                  <a:pt x="3137217" y="1015047"/>
                </a:lnTo>
                <a:lnTo>
                  <a:pt x="3138170" y="1015365"/>
                </a:lnTo>
                <a:lnTo>
                  <a:pt x="3139122" y="1016318"/>
                </a:lnTo>
                <a:lnTo>
                  <a:pt x="3140075" y="1016953"/>
                </a:lnTo>
                <a:lnTo>
                  <a:pt x="3140710" y="1017588"/>
                </a:lnTo>
                <a:lnTo>
                  <a:pt x="3140392" y="1016635"/>
                </a:lnTo>
                <a:lnTo>
                  <a:pt x="3140075" y="1013460"/>
                </a:lnTo>
                <a:lnTo>
                  <a:pt x="3138170" y="1000125"/>
                </a:lnTo>
                <a:lnTo>
                  <a:pt x="3135630" y="975042"/>
                </a:lnTo>
                <a:lnTo>
                  <a:pt x="3135312" y="965835"/>
                </a:lnTo>
                <a:lnTo>
                  <a:pt x="3135630" y="955357"/>
                </a:lnTo>
                <a:lnTo>
                  <a:pt x="3136900" y="942975"/>
                </a:lnTo>
                <a:lnTo>
                  <a:pt x="3138170" y="929640"/>
                </a:lnTo>
                <a:lnTo>
                  <a:pt x="3140075" y="915035"/>
                </a:lnTo>
                <a:lnTo>
                  <a:pt x="3142297" y="899795"/>
                </a:lnTo>
                <a:lnTo>
                  <a:pt x="3144520" y="883920"/>
                </a:lnTo>
                <a:lnTo>
                  <a:pt x="3147377" y="867728"/>
                </a:lnTo>
                <a:lnTo>
                  <a:pt x="3153727" y="835978"/>
                </a:lnTo>
                <a:lnTo>
                  <a:pt x="3159760" y="805498"/>
                </a:lnTo>
                <a:lnTo>
                  <a:pt x="3166110" y="779463"/>
                </a:lnTo>
                <a:lnTo>
                  <a:pt x="3171190" y="759143"/>
                </a:lnTo>
                <a:lnTo>
                  <a:pt x="3178175" y="737870"/>
                </a:lnTo>
                <a:lnTo>
                  <a:pt x="3179762" y="731203"/>
                </a:lnTo>
                <a:lnTo>
                  <a:pt x="3181032" y="724535"/>
                </a:lnTo>
                <a:lnTo>
                  <a:pt x="3181667" y="717868"/>
                </a:lnTo>
                <a:lnTo>
                  <a:pt x="3181985" y="710883"/>
                </a:lnTo>
                <a:lnTo>
                  <a:pt x="3183255" y="703263"/>
                </a:lnTo>
                <a:lnTo>
                  <a:pt x="3184525" y="694055"/>
                </a:lnTo>
                <a:lnTo>
                  <a:pt x="3186112" y="683578"/>
                </a:lnTo>
                <a:lnTo>
                  <a:pt x="3188335" y="670878"/>
                </a:lnTo>
                <a:lnTo>
                  <a:pt x="3264217" y="371793"/>
                </a:lnTo>
                <a:lnTo>
                  <a:pt x="3269297" y="351473"/>
                </a:lnTo>
                <a:lnTo>
                  <a:pt x="3273425" y="333375"/>
                </a:lnTo>
                <a:lnTo>
                  <a:pt x="3275965" y="324803"/>
                </a:lnTo>
                <a:lnTo>
                  <a:pt x="3278505" y="316865"/>
                </a:lnTo>
                <a:lnTo>
                  <a:pt x="3281362" y="309245"/>
                </a:lnTo>
                <a:lnTo>
                  <a:pt x="3284537" y="302260"/>
                </a:lnTo>
                <a:lnTo>
                  <a:pt x="3286442" y="299085"/>
                </a:lnTo>
                <a:lnTo>
                  <a:pt x="3288347" y="295910"/>
                </a:lnTo>
                <a:lnTo>
                  <a:pt x="3290252" y="292735"/>
                </a:lnTo>
                <a:lnTo>
                  <a:pt x="3292792" y="290195"/>
                </a:lnTo>
                <a:lnTo>
                  <a:pt x="3295332" y="287338"/>
                </a:lnTo>
                <a:lnTo>
                  <a:pt x="3297872" y="284480"/>
                </a:lnTo>
                <a:lnTo>
                  <a:pt x="3300730" y="282258"/>
                </a:lnTo>
                <a:lnTo>
                  <a:pt x="3303587" y="280035"/>
                </a:lnTo>
                <a:lnTo>
                  <a:pt x="3307080" y="278130"/>
                </a:lnTo>
                <a:lnTo>
                  <a:pt x="3310572" y="275908"/>
                </a:lnTo>
                <a:lnTo>
                  <a:pt x="3314065" y="274003"/>
                </a:lnTo>
                <a:lnTo>
                  <a:pt x="3318510" y="272415"/>
                </a:lnTo>
                <a:lnTo>
                  <a:pt x="3322637" y="270828"/>
                </a:lnTo>
                <a:lnTo>
                  <a:pt x="3327400" y="269875"/>
                </a:lnTo>
                <a:lnTo>
                  <a:pt x="3331845" y="268605"/>
                </a:lnTo>
                <a:lnTo>
                  <a:pt x="3337560" y="267970"/>
                </a:lnTo>
                <a:lnTo>
                  <a:pt x="3345497" y="267335"/>
                </a:lnTo>
                <a:lnTo>
                  <a:pt x="3362007" y="267018"/>
                </a:lnTo>
                <a:lnTo>
                  <a:pt x="3383915" y="266700"/>
                </a:lnTo>
                <a:lnTo>
                  <a:pt x="3408997" y="266383"/>
                </a:lnTo>
                <a:lnTo>
                  <a:pt x="3434397" y="266065"/>
                </a:lnTo>
                <a:lnTo>
                  <a:pt x="3458210" y="266383"/>
                </a:lnTo>
                <a:lnTo>
                  <a:pt x="3477260" y="266383"/>
                </a:lnTo>
                <a:lnTo>
                  <a:pt x="3489007" y="267018"/>
                </a:lnTo>
                <a:lnTo>
                  <a:pt x="3494405" y="267335"/>
                </a:lnTo>
                <a:lnTo>
                  <a:pt x="3498532" y="268288"/>
                </a:lnTo>
                <a:lnTo>
                  <a:pt x="3501707" y="268923"/>
                </a:lnTo>
                <a:lnTo>
                  <a:pt x="3504247" y="269875"/>
                </a:lnTo>
                <a:lnTo>
                  <a:pt x="3507740" y="271463"/>
                </a:lnTo>
                <a:lnTo>
                  <a:pt x="3511550" y="273050"/>
                </a:lnTo>
                <a:lnTo>
                  <a:pt x="3515360" y="274003"/>
                </a:lnTo>
                <a:lnTo>
                  <a:pt x="3518852" y="275590"/>
                </a:lnTo>
                <a:lnTo>
                  <a:pt x="3619817" y="316230"/>
                </a:lnTo>
                <a:lnTo>
                  <a:pt x="3626802" y="307658"/>
                </a:lnTo>
                <a:lnTo>
                  <a:pt x="3633152" y="298768"/>
                </a:lnTo>
                <a:lnTo>
                  <a:pt x="3638550" y="290195"/>
                </a:lnTo>
                <a:lnTo>
                  <a:pt x="3642995" y="281623"/>
                </a:lnTo>
                <a:lnTo>
                  <a:pt x="3647122" y="273050"/>
                </a:lnTo>
                <a:lnTo>
                  <a:pt x="3650615" y="264478"/>
                </a:lnTo>
                <a:lnTo>
                  <a:pt x="3653155" y="255905"/>
                </a:lnTo>
                <a:lnTo>
                  <a:pt x="3655695" y="247650"/>
                </a:lnTo>
                <a:lnTo>
                  <a:pt x="3659505" y="231140"/>
                </a:lnTo>
                <a:lnTo>
                  <a:pt x="3662680" y="215583"/>
                </a:lnTo>
                <a:lnTo>
                  <a:pt x="3663950" y="208280"/>
                </a:lnTo>
                <a:lnTo>
                  <a:pt x="3665220" y="200978"/>
                </a:lnTo>
                <a:lnTo>
                  <a:pt x="3667442" y="193993"/>
                </a:lnTo>
                <a:lnTo>
                  <a:pt x="3669347" y="187325"/>
                </a:lnTo>
                <a:lnTo>
                  <a:pt x="3671252" y="180658"/>
                </a:lnTo>
                <a:lnTo>
                  <a:pt x="3673792" y="174943"/>
                </a:lnTo>
                <a:lnTo>
                  <a:pt x="3676967" y="168910"/>
                </a:lnTo>
                <a:lnTo>
                  <a:pt x="3680460" y="163513"/>
                </a:lnTo>
                <a:lnTo>
                  <a:pt x="3684905" y="158433"/>
                </a:lnTo>
                <a:lnTo>
                  <a:pt x="3689985" y="153353"/>
                </a:lnTo>
                <a:lnTo>
                  <a:pt x="3695700" y="149225"/>
                </a:lnTo>
                <a:lnTo>
                  <a:pt x="3702367" y="145098"/>
                </a:lnTo>
                <a:lnTo>
                  <a:pt x="3709987" y="141605"/>
                </a:lnTo>
                <a:lnTo>
                  <a:pt x="3719195" y="138748"/>
                </a:lnTo>
                <a:lnTo>
                  <a:pt x="3728720" y="136208"/>
                </a:lnTo>
                <a:lnTo>
                  <a:pt x="3740150" y="134303"/>
                </a:lnTo>
                <a:lnTo>
                  <a:pt x="3752532" y="132715"/>
                </a:lnTo>
                <a:lnTo>
                  <a:pt x="3766185" y="131445"/>
                </a:lnTo>
                <a:lnTo>
                  <a:pt x="3781425" y="131128"/>
                </a:lnTo>
                <a:lnTo>
                  <a:pt x="3798570" y="131128"/>
                </a:lnTo>
                <a:lnTo>
                  <a:pt x="3804920" y="131445"/>
                </a:lnTo>
                <a:lnTo>
                  <a:pt x="3810317" y="132080"/>
                </a:lnTo>
                <a:lnTo>
                  <a:pt x="3814445" y="132398"/>
                </a:lnTo>
                <a:lnTo>
                  <a:pt x="3817937" y="133033"/>
                </a:lnTo>
                <a:lnTo>
                  <a:pt x="3821112" y="133985"/>
                </a:lnTo>
                <a:lnTo>
                  <a:pt x="3823335" y="134620"/>
                </a:lnTo>
                <a:lnTo>
                  <a:pt x="3825557" y="135890"/>
                </a:lnTo>
                <a:lnTo>
                  <a:pt x="3827462" y="137160"/>
                </a:lnTo>
                <a:lnTo>
                  <a:pt x="3830320" y="139065"/>
                </a:lnTo>
                <a:lnTo>
                  <a:pt x="3834765" y="141288"/>
                </a:lnTo>
                <a:lnTo>
                  <a:pt x="3837622" y="142558"/>
                </a:lnTo>
                <a:lnTo>
                  <a:pt x="3840480" y="143510"/>
                </a:lnTo>
                <a:lnTo>
                  <a:pt x="3844925" y="144780"/>
                </a:lnTo>
                <a:lnTo>
                  <a:pt x="3850005" y="146050"/>
                </a:lnTo>
                <a:lnTo>
                  <a:pt x="3852545" y="146368"/>
                </a:lnTo>
                <a:lnTo>
                  <a:pt x="3855085" y="146368"/>
                </a:lnTo>
                <a:lnTo>
                  <a:pt x="3980815" y="184468"/>
                </a:lnTo>
                <a:lnTo>
                  <a:pt x="3995102" y="189865"/>
                </a:lnTo>
                <a:lnTo>
                  <a:pt x="4009707" y="195580"/>
                </a:lnTo>
                <a:lnTo>
                  <a:pt x="4016375" y="198120"/>
                </a:lnTo>
                <a:lnTo>
                  <a:pt x="4022725" y="200660"/>
                </a:lnTo>
                <a:lnTo>
                  <a:pt x="4029392" y="203518"/>
                </a:lnTo>
                <a:lnTo>
                  <a:pt x="4035742" y="206375"/>
                </a:lnTo>
                <a:lnTo>
                  <a:pt x="4041457" y="209868"/>
                </a:lnTo>
                <a:lnTo>
                  <a:pt x="4047490" y="213360"/>
                </a:lnTo>
                <a:lnTo>
                  <a:pt x="4052570" y="217170"/>
                </a:lnTo>
                <a:lnTo>
                  <a:pt x="4057650" y="221615"/>
                </a:lnTo>
                <a:lnTo>
                  <a:pt x="4061777" y="226695"/>
                </a:lnTo>
                <a:lnTo>
                  <a:pt x="4065587" y="232093"/>
                </a:lnTo>
                <a:lnTo>
                  <a:pt x="4067175" y="234633"/>
                </a:lnTo>
                <a:lnTo>
                  <a:pt x="4068762" y="237808"/>
                </a:lnTo>
                <a:lnTo>
                  <a:pt x="4070350" y="241300"/>
                </a:lnTo>
                <a:lnTo>
                  <a:pt x="4071620" y="244475"/>
                </a:lnTo>
                <a:lnTo>
                  <a:pt x="4075430" y="256540"/>
                </a:lnTo>
                <a:lnTo>
                  <a:pt x="4078922" y="267970"/>
                </a:lnTo>
                <a:lnTo>
                  <a:pt x="4082097" y="278765"/>
                </a:lnTo>
                <a:lnTo>
                  <a:pt x="4084320" y="288925"/>
                </a:lnTo>
                <a:lnTo>
                  <a:pt x="4086225" y="299085"/>
                </a:lnTo>
                <a:lnTo>
                  <a:pt x="4087812" y="308293"/>
                </a:lnTo>
                <a:lnTo>
                  <a:pt x="4089082" y="317183"/>
                </a:lnTo>
                <a:lnTo>
                  <a:pt x="4089717" y="325755"/>
                </a:lnTo>
                <a:lnTo>
                  <a:pt x="4090352" y="334328"/>
                </a:lnTo>
                <a:lnTo>
                  <a:pt x="4090352" y="342265"/>
                </a:lnTo>
                <a:lnTo>
                  <a:pt x="4090352" y="349885"/>
                </a:lnTo>
                <a:lnTo>
                  <a:pt x="4089717" y="357823"/>
                </a:lnTo>
                <a:lnTo>
                  <a:pt x="4089082" y="365125"/>
                </a:lnTo>
                <a:lnTo>
                  <a:pt x="4087812" y="372745"/>
                </a:lnTo>
                <a:lnTo>
                  <a:pt x="4087177" y="380048"/>
                </a:lnTo>
                <a:lnTo>
                  <a:pt x="4085590" y="387033"/>
                </a:lnTo>
                <a:lnTo>
                  <a:pt x="4082732" y="401638"/>
                </a:lnTo>
                <a:lnTo>
                  <a:pt x="4079240" y="416560"/>
                </a:lnTo>
                <a:lnTo>
                  <a:pt x="4075747" y="431800"/>
                </a:lnTo>
                <a:lnTo>
                  <a:pt x="4072572" y="447993"/>
                </a:lnTo>
                <a:lnTo>
                  <a:pt x="4069715" y="466090"/>
                </a:lnTo>
                <a:lnTo>
                  <a:pt x="4066857" y="485140"/>
                </a:lnTo>
                <a:lnTo>
                  <a:pt x="4065587" y="495300"/>
                </a:lnTo>
                <a:lnTo>
                  <a:pt x="4064952" y="506095"/>
                </a:lnTo>
                <a:lnTo>
                  <a:pt x="4064000" y="517525"/>
                </a:lnTo>
                <a:lnTo>
                  <a:pt x="4063682" y="529590"/>
                </a:lnTo>
                <a:lnTo>
                  <a:pt x="4071937" y="528003"/>
                </a:lnTo>
                <a:lnTo>
                  <a:pt x="4080827" y="526415"/>
                </a:lnTo>
                <a:lnTo>
                  <a:pt x="4089717" y="525463"/>
                </a:lnTo>
                <a:lnTo>
                  <a:pt x="4099560" y="525145"/>
                </a:lnTo>
                <a:lnTo>
                  <a:pt x="4109402" y="524828"/>
                </a:lnTo>
                <a:lnTo>
                  <a:pt x="4119562" y="525145"/>
                </a:lnTo>
                <a:lnTo>
                  <a:pt x="4129405" y="525463"/>
                </a:lnTo>
                <a:lnTo>
                  <a:pt x="4140200" y="526415"/>
                </a:lnTo>
                <a:lnTo>
                  <a:pt x="4150042" y="527050"/>
                </a:lnTo>
                <a:lnTo>
                  <a:pt x="4160202" y="528638"/>
                </a:lnTo>
                <a:lnTo>
                  <a:pt x="4170362" y="530225"/>
                </a:lnTo>
                <a:lnTo>
                  <a:pt x="4179887" y="531813"/>
                </a:lnTo>
                <a:lnTo>
                  <a:pt x="4189095" y="533718"/>
                </a:lnTo>
                <a:lnTo>
                  <a:pt x="4197985" y="536258"/>
                </a:lnTo>
                <a:lnTo>
                  <a:pt x="4206557" y="538480"/>
                </a:lnTo>
                <a:lnTo>
                  <a:pt x="4214495" y="541020"/>
                </a:lnTo>
                <a:lnTo>
                  <a:pt x="4218305" y="542608"/>
                </a:lnTo>
                <a:lnTo>
                  <a:pt x="4222115" y="544195"/>
                </a:lnTo>
                <a:lnTo>
                  <a:pt x="4245292" y="552768"/>
                </a:lnTo>
                <a:lnTo>
                  <a:pt x="4270057" y="562928"/>
                </a:lnTo>
                <a:lnTo>
                  <a:pt x="4283392" y="568325"/>
                </a:lnTo>
                <a:lnTo>
                  <a:pt x="4296092" y="574358"/>
                </a:lnTo>
                <a:lnTo>
                  <a:pt x="4309110" y="580390"/>
                </a:lnTo>
                <a:lnTo>
                  <a:pt x="4321492" y="587375"/>
                </a:lnTo>
                <a:lnTo>
                  <a:pt x="4333240" y="594360"/>
                </a:lnTo>
                <a:lnTo>
                  <a:pt x="4344670" y="602298"/>
                </a:lnTo>
                <a:lnTo>
                  <a:pt x="4350067" y="606108"/>
                </a:lnTo>
                <a:lnTo>
                  <a:pt x="4355147" y="610235"/>
                </a:lnTo>
                <a:lnTo>
                  <a:pt x="4360227" y="614363"/>
                </a:lnTo>
                <a:lnTo>
                  <a:pt x="4364355" y="618808"/>
                </a:lnTo>
                <a:lnTo>
                  <a:pt x="4368800" y="622935"/>
                </a:lnTo>
                <a:lnTo>
                  <a:pt x="4372610" y="627698"/>
                </a:lnTo>
                <a:lnTo>
                  <a:pt x="4376420" y="632143"/>
                </a:lnTo>
                <a:lnTo>
                  <a:pt x="4379595" y="636905"/>
                </a:lnTo>
                <a:lnTo>
                  <a:pt x="4382770" y="641985"/>
                </a:lnTo>
                <a:lnTo>
                  <a:pt x="4384992" y="647065"/>
                </a:lnTo>
                <a:lnTo>
                  <a:pt x="4386897" y="652145"/>
                </a:lnTo>
                <a:lnTo>
                  <a:pt x="4388485" y="657225"/>
                </a:lnTo>
                <a:lnTo>
                  <a:pt x="4393565" y="653733"/>
                </a:lnTo>
                <a:lnTo>
                  <a:pt x="4398010" y="650240"/>
                </a:lnTo>
                <a:lnTo>
                  <a:pt x="4401820" y="647065"/>
                </a:lnTo>
                <a:lnTo>
                  <a:pt x="4404360" y="644208"/>
                </a:lnTo>
                <a:lnTo>
                  <a:pt x="4406900" y="641668"/>
                </a:lnTo>
                <a:lnTo>
                  <a:pt x="4409122" y="638810"/>
                </a:lnTo>
                <a:lnTo>
                  <a:pt x="4410710" y="636270"/>
                </a:lnTo>
                <a:lnTo>
                  <a:pt x="4411980" y="633095"/>
                </a:lnTo>
                <a:lnTo>
                  <a:pt x="4413885" y="626428"/>
                </a:lnTo>
                <a:lnTo>
                  <a:pt x="4415790" y="618173"/>
                </a:lnTo>
                <a:lnTo>
                  <a:pt x="4418012" y="607378"/>
                </a:lnTo>
                <a:lnTo>
                  <a:pt x="4421505" y="593725"/>
                </a:lnTo>
                <a:lnTo>
                  <a:pt x="4424045" y="584518"/>
                </a:lnTo>
                <a:lnTo>
                  <a:pt x="4426267" y="575945"/>
                </a:lnTo>
                <a:lnTo>
                  <a:pt x="4428172" y="568008"/>
                </a:lnTo>
                <a:lnTo>
                  <a:pt x="4430712" y="560705"/>
                </a:lnTo>
                <a:lnTo>
                  <a:pt x="4432935" y="553403"/>
                </a:lnTo>
                <a:lnTo>
                  <a:pt x="4435792" y="545783"/>
                </a:lnTo>
                <a:lnTo>
                  <a:pt x="4438650" y="538163"/>
                </a:lnTo>
                <a:lnTo>
                  <a:pt x="4442777" y="529590"/>
                </a:lnTo>
                <a:lnTo>
                  <a:pt x="4458335" y="526733"/>
                </a:lnTo>
                <a:lnTo>
                  <a:pt x="4473575" y="524193"/>
                </a:lnTo>
                <a:lnTo>
                  <a:pt x="4488497" y="521970"/>
                </a:lnTo>
                <a:lnTo>
                  <a:pt x="4504055" y="521018"/>
                </a:lnTo>
                <a:lnTo>
                  <a:pt x="4511675" y="520383"/>
                </a:lnTo>
                <a:lnTo>
                  <a:pt x="4519295" y="520383"/>
                </a:lnTo>
                <a:lnTo>
                  <a:pt x="4527232" y="520383"/>
                </a:lnTo>
                <a:lnTo>
                  <a:pt x="4534852" y="521335"/>
                </a:lnTo>
                <a:lnTo>
                  <a:pt x="4542472" y="521653"/>
                </a:lnTo>
                <a:lnTo>
                  <a:pt x="4550092" y="522923"/>
                </a:lnTo>
                <a:lnTo>
                  <a:pt x="4558347" y="524193"/>
                </a:lnTo>
                <a:lnTo>
                  <a:pt x="4565967" y="525463"/>
                </a:lnTo>
                <a:lnTo>
                  <a:pt x="4587557" y="529908"/>
                </a:lnTo>
                <a:lnTo>
                  <a:pt x="4605020" y="532765"/>
                </a:lnTo>
                <a:lnTo>
                  <a:pt x="4619307" y="534670"/>
                </a:lnTo>
                <a:lnTo>
                  <a:pt x="4630737" y="535305"/>
                </a:lnTo>
                <a:lnTo>
                  <a:pt x="4639627" y="535305"/>
                </a:lnTo>
                <a:lnTo>
                  <a:pt x="4647247" y="535305"/>
                </a:lnTo>
                <a:lnTo>
                  <a:pt x="4653597" y="534988"/>
                </a:lnTo>
                <a:lnTo>
                  <a:pt x="4659630" y="535305"/>
                </a:lnTo>
                <a:lnTo>
                  <a:pt x="4662170" y="535623"/>
                </a:lnTo>
                <a:lnTo>
                  <a:pt x="4665345" y="536258"/>
                </a:lnTo>
                <a:lnTo>
                  <a:pt x="4668520" y="536893"/>
                </a:lnTo>
                <a:lnTo>
                  <a:pt x="4671695" y="538163"/>
                </a:lnTo>
                <a:lnTo>
                  <a:pt x="4679315" y="540703"/>
                </a:lnTo>
                <a:lnTo>
                  <a:pt x="4688522" y="545465"/>
                </a:lnTo>
                <a:lnTo>
                  <a:pt x="4699952" y="552133"/>
                </a:lnTo>
                <a:lnTo>
                  <a:pt x="4714557" y="560705"/>
                </a:lnTo>
                <a:lnTo>
                  <a:pt x="4732337" y="571500"/>
                </a:lnTo>
                <a:lnTo>
                  <a:pt x="4754245" y="585470"/>
                </a:lnTo>
                <a:lnTo>
                  <a:pt x="4832350" y="636588"/>
                </a:lnTo>
                <a:lnTo>
                  <a:pt x="4842510" y="644208"/>
                </a:lnTo>
                <a:lnTo>
                  <a:pt x="4846002" y="647383"/>
                </a:lnTo>
                <a:lnTo>
                  <a:pt x="4847907" y="650875"/>
                </a:lnTo>
                <a:lnTo>
                  <a:pt x="4853622" y="658813"/>
                </a:lnTo>
                <a:lnTo>
                  <a:pt x="4865052" y="679450"/>
                </a:lnTo>
                <a:lnTo>
                  <a:pt x="4868545" y="666433"/>
                </a:lnTo>
                <a:lnTo>
                  <a:pt x="4872355" y="654368"/>
                </a:lnTo>
                <a:lnTo>
                  <a:pt x="4876165" y="642303"/>
                </a:lnTo>
                <a:lnTo>
                  <a:pt x="4879975" y="630873"/>
                </a:lnTo>
                <a:lnTo>
                  <a:pt x="4883785" y="618808"/>
                </a:lnTo>
                <a:lnTo>
                  <a:pt x="4887277" y="606108"/>
                </a:lnTo>
                <a:lnTo>
                  <a:pt x="4890770" y="593090"/>
                </a:lnTo>
                <a:lnTo>
                  <a:pt x="4893627" y="578485"/>
                </a:lnTo>
                <a:lnTo>
                  <a:pt x="4895532" y="566103"/>
                </a:lnTo>
                <a:lnTo>
                  <a:pt x="4896802" y="553403"/>
                </a:lnTo>
                <a:lnTo>
                  <a:pt x="4897437" y="541020"/>
                </a:lnTo>
                <a:lnTo>
                  <a:pt x="4897755" y="529590"/>
                </a:lnTo>
                <a:lnTo>
                  <a:pt x="4898390" y="518160"/>
                </a:lnTo>
                <a:lnTo>
                  <a:pt x="4899025" y="507683"/>
                </a:lnTo>
                <a:lnTo>
                  <a:pt x="4899977" y="497840"/>
                </a:lnTo>
                <a:lnTo>
                  <a:pt x="4901565" y="488950"/>
                </a:lnTo>
                <a:lnTo>
                  <a:pt x="4902517" y="484823"/>
                </a:lnTo>
                <a:lnTo>
                  <a:pt x="4903787" y="481330"/>
                </a:lnTo>
                <a:lnTo>
                  <a:pt x="4905375" y="477203"/>
                </a:lnTo>
                <a:lnTo>
                  <a:pt x="4907280" y="474345"/>
                </a:lnTo>
                <a:lnTo>
                  <a:pt x="4909502" y="471488"/>
                </a:lnTo>
                <a:lnTo>
                  <a:pt x="4912042" y="468630"/>
                </a:lnTo>
                <a:lnTo>
                  <a:pt x="4914582" y="466408"/>
                </a:lnTo>
                <a:lnTo>
                  <a:pt x="4918075" y="464503"/>
                </a:lnTo>
                <a:lnTo>
                  <a:pt x="4921567" y="462915"/>
                </a:lnTo>
                <a:lnTo>
                  <a:pt x="4925695" y="461645"/>
                </a:lnTo>
                <a:lnTo>
                  <a:pt x="4930140" y="461010"/>
                </a:lnTo>
                <a:lnTo>
                  <a:pt x="4935220" y="460693"/>
                </a:lnTo>
                <a:lnTo>
                  <a:pt x="4940617" y="460693"/>
                </a:lnTo>
                <a:lnTo>
                  <a:pt x="4946967" y="461010"/>
                </a:lnTo>
                <a:lnTo>
                  <a:pt x="4953635" y="461645"/>
                </a:lnTo>
                <a:lnTo>
                  <a:pt x="4960937" y="463233"/>
                </a:lnTo>
                <a:lnTo>
                  <a:pt x="4988242" y="467995"/>
                </a:lnTo>
                <a:lnTo>
                  <a:pt x="4993005" y="467995"/>
                </a:lnTo>
                <a:lnTo>
                  <a:pt x="4999672" y="468313"/>
                </a:lnTo>
                <a:lnTo>
                  <a:pt x="5007292" y="468630"/>
                </a:lnTo>
                <a:lnTo>
                  <a:pt x="5013960" y="469265"/>
                </a:lnTo>
                <a:lnTo>
                  <a:pt x="5023167" y="469900"/>
                </a:lnTo>
                <a:lnTo>
                  <a:pt x="5033010" y="469900"/>
                </a:lnTo>
                <a:lnTo>
                  <a:pt x="5042852" y="469583"/>
                </a:lnTo>
                <a:lnTo>
                  <a:pt x="5053012" y="469583"/>
                </a:lnTo>
                <a:lnTo>
                  <a:pt x="5073015" y="468313"/>
                </a:lnTo>
                <a:lnTo>
                  <a:pt x="5093335" y="467995"/>
                </a:lnTo>
                <a:lnTo>
                  <a:pt x="5103495" y="467995"/>
                </a:lnTo>
                <a:lnTo>
                  <a:pt x="5113337" y="468630"/>
                </a:lnTo>
                <a:lnTo>
                  <a:pt x="5123497" y="469900"/>
                </a:lnTo>
                <a:lnTo>
                  <a:pt x="5132705" y="471488"/>
                </a:lnTo>
                <a:lnTo>
                  <a:pt x="5137785" y="472758"/>
                </a:lnTo>
                <a:lnTo>
                  <a:pt x="5142547" y="473710"/>
                </a:lnTo>
                <a:lnTo>
                  <a:pt x="5146675" y="475298"/>
                </a:lnTo>
                <a:lnTo>
                  <a:pt x="5151437" y="476885"/>
                </a:lnTo>
                <a:lnTo>
                  <a:pt x="5155565" y="478790"/>
                </a:lnTo>
                <a:lnTo>
                  <a:pt x="5160327" y="481330"/>
                </a:lnTo>
                <a:lnTo>
                  <a:pt x="5164137" y="483553"/>
                </a:lnTo>
                <a:lnTo>
                  <a:pt x="5168582" y="486410"/>
                </a:lnTo>
                <a:lnTo>
                  <a:pt x="5260975" y="534988"/>
                </a:lnTo>
                <a:lnTo>
                  <a:pt x="5267007" y="538163"/>
                </a:lnTo>
                <a:lnTo>
                  <a:pt x="5272087" y="541655"/>
                </a:lnTo>
                <a:lnTo>
                  <a:pt x="5276850" y="544830"/>
                </a:lnTo>
                <a:lnTo>
                  <a:pt x="5280660" y="547370"/>
                </a:lnTo>
                <a:lnTo>
                  <a:pt x="5288597" y="554038"/>
                </a:lnTo>
                <a:lnTo>
                  <a:pt x="5298122" y="561340"/>
                </a:lnTo>
                <a:lnTo>
                  <a:pt x="5306695" y="771208"/>
                </a:lnTo>
                <a:lnTo>
                  <a:pt x="5304790" y="791845"/>
                </a:lnTo>
                <a:lnTo>
                  <a:pt x="5303837" y="812800"/>
                </a:lnTo>
                <a:lnTo>
                  <a:pt x="5302567" y="834708"/>
                </a:lnTo>
                <a:lnTo>
                  <a:pt x="5302250" y="857250"/>
                </a:lnTo>
                <a:lnTo>
                  <a:pt x="5301615" y="880428"/>
                </a:lnTo>
                <a:lnTo>
                  <a:pt x="5301615" y="903605"/>
                </a:lnTo>
                <a:lnTo>
                  <a:pt x="5301615" y="927100"/>
                </a:lnTo>
                <a:lnTo>
                  <a:pt x="5301615" y="950913"/>
                </a:lnTo>
                <a:lnTo>
                  <a:pt x="5301615" y="974408"/>
                </a:lnTo>
                <a:lnTo>
                  <a:pt x="5301297" y="998220"/>
                </a:lnTo>
                <a:lnTo>
                  <a:pt x="5300980" y="1021715"/>
                </a:lnTo>
                <a:lnTo>
                  <a:pt x="5300345" y="1044575"/>
                </a:lnTo>
                <a:lnTo>
                  <a:pt x="5299075" y="1067117"/>
                </a:lnTo>
                <a:lnTo>
                  <a:pt x="5297487" y="1089342"/>
                </a:lnTo>
                <a:lnTo>
                  <a:pt x="5295582" y="1110615"/>
                </a:lnTo>
                <a:lnTo>
                  <a:pt x="5292725" y="1131252"/>
                </a:lnTo>
                <a:lnTo>
                  <a:pt x="5289232" y="1154748"/>
                </a:lnTo>
                <a:lnTo>
                  <a:pt x="5286692" y="1178560"/>
                </a:lnTo>
                <a:lnTo>
                  <a:pt x="5283835" y="1202373"/>
                </a:lnTo>
                <a:lnTo>
                  <a:pt x="5281612" y="1225868"/>
                </a:lnTo>
                <a:lnTo>
                  <a:pt x="5279707" y="1249998"/>
                </a:lnTo>
                <a:lnTo>
                  <a:pt x="5277485" y="1274445"/>
                </a:lnTo>
                <a:lnTo>
                  <a:pt x="5275897" y="1298575"/>
                </a:lnTo>
                <a:lnTo>
                  <a:pt x="5274627" y="1322705"/>
                </a:lnTo>
                <a:lnTo>
                  <a:pt x="5273040" y="1347153"/>
                </a:lnTo>
                <a:lnTo>
                  <a:pt x="5271452" y="1371283"/>
                </a:lnTo>
                <a:lnTo>
                  <a:pt x="5270182" y="1395730"/>
                </a:lnTo>
                <a:lnTo>
                  <a:pt x="5268595" y="1419860"/>
                </a:lnTo>
                <a:lnTo>
                  <a:pt x="5267007" y="1443990"/>
                </a:lnTo>
                <a:lnTo>
                  <a:pt x="5265420" y="1468120"/>
                </a:lnTo>
                <a:lnTo>
                  <a:pt x="5263515" y="1492250"/>
                </a:lnTo>
                <a:lnTo>
                  <a:pt x="5261292" y="1516380"/>
                </a:lnTo>
                <a:lnTo>
                  <a:pt x="5266372" y="1659890"/>
                </a:lnTo>
                <a:lnTo>
                  <a:pt x="5272087" y="1655763"/>
                </a:lnTo>
                <a:lnTo>
                  <a:pt x="5276850" y="1652270"/>
                </a:lnTo>
                <a:lnTo>
                  <a:pt x="5280660" y="1649730"/>
                </a:lnTo>
                <a:lnTo>
                  <a:pt x="5283517" y="1647190"/>
                </a:lnTo>
                <a:lnTo>
                  <a:pt x="5286692" y="1643698"/>
                </a:lnTo>
                <a:lnTo>
                  <a:pt x="5288915" y="1641793"/>
                </a:lnTo>
                <a:lnTo>
                  <a:pt x="5290502" y="1641158"/>
                </a:lnTo>
                <a:lnTo>
                  <a:pt x="5292090" y="1640523"/>
                </a:lnTo>
                <a:lnTo>
                  <a:pt x="5293995" y="1640205"/>
                </a:lnTo>
                <a:lnTo>
                  <a:pt x="5296535" y="1639888"/>
                </a:lnTo>
                <a:lnTo>
                  <a:pt x="5305742" y="1639570"/>
                </a:lnTo>
                <a:lnTo>
                  <a:pt x="5320030" y="1638300"/>
                </a:lnTo>
                <a:lnTo>
                  <a:pt x="5316220" y="1636395"/>
                </a:lnTo>
                <a:lnTo>
                  <a:pt x="5313045" y="1634490"/>
                </a:lnTo>
                <a:lnTo>
                  <a:pt x="5287645" y="1606550"/>
                </a:lnTo>
                <a:lnTo>
                  <a:pt x="5310822" y="1529398"/>
                </a:lnTo>
                <a:lnTo>
                  <a:pt x="5309870" y="1526223"/>
                </a:lnTo>
                <a:lnTo>
                  <a:pt x="5308282" y="1523365"/>
                </a:lnTo>
                <a:lnTo>
                  <a:pt x="5306695" y="1521143"/>
                </a:lnTo>
                <a:lnTo>
                  <a:pt x="5305107" y="1519238"/>
                </a:lnTo>
                <a:lnTo>
                  <a:pt x="5303202" y="1517650"/>
                </a:lnTo>
                <a:lnTo>
                  <a:pt x="5302250" y="1516063"/>
                </a:lnTo>
                <a:lnTo>
                  <a:pt x="5301297" y="1514158"/>
                </a:lnTo>
                <a:lnTo>
                  <a:pt x="5300980" y="1512253"/>
                </a:lnTo>
                <a:lnTo>
                  <a:pt x="5301297" y="1511300"/>
                </a:lnTo>
                <a:lnTo>
                  <a:pt x="5302250" y="1510348"/>
                </a:lnTo>
                <a:lnTo>
                  <a:pt x="5302885" y="1509078"/>
                </a:lnTo>
                <a:lnTo>
                  <a:pt x="5304155" y="1507490"/>
                </a:lnTo>
                <a:lnTo>
                  <a:pt x="5307647" y="1504315"/>
                </a:lnTo>
                <a:lnTo>
                  <a:pt x="5312727" y="1500823"/>
                </a:lnTo>
                <a:lnTo>
                  <a:pt x="5319395" y="1496695"/>
                </a:lnTo>
                <a:lnTo>
                  <a:pt x="5328285" y="1491615"/>
                </a:lnTo>
                <a:lnTo>
                  <a:pt x="5339397" y="1485265"/>
                </a:lnTo>
                <a:lnTo>
                  <a:pt x="5353050" y="1478280"/>
                </a:lnTo>
                <a:lnTo>
                  <a:pt x="5340985" y="1471295"/>
                </a:lnTo>
                <a:lnTo>
                  <a:pt x="5332095" y="1465898"/>
                </a:lnTo>
                <a:lnTo>
                  <a:pt x="5330190" y="1464628"/>
                </a:lnTo>
                <a:lnTo>
                  <a:pt x="5328602" y="1462723"/>
                </a:lnTo>
                <a:lnTo>
                  <a:pt x="5327332" y="1460818"/>
                </a:lnTo>
                <a:lnTo>
                  <a:pt x="5325745" y="1458595"/>
                </a:lnTo>
                <a:lnTo>
                  <a:pt x="5324792" y="1455738"/>
                </a:lnTo>
                <a:lnTo>
                  <a:pt x="5323840" y="1452563"/>
                </a:lnTo>
                <a:lnTo>
                  <a:pt x="5322887" y="1449070"/>
                </a:lnTo>
                <a:lnTo>
                  <a:pt x="5321935" y="1444943"/>
                </a:lnTo>
                <a:lnTo>
                  <a:pt x="5320982" y="1436688"/>
                </a:lnTo>
                <a:lnTo>
                  <a:pt x="5320347" y="1429703"/>
                </a:lnTo>
                <a:lnTo>
                  <a:pt x="5320347" y="1424305"/>
                </a:lnTo>
                <a:lnTo>
                  <a:pt x="5321300" y="1419860"/>
                </a:lnTo>
                <a:lnTo>
                  <a:pt x="5321935" y="1416368"/>
                </a:lnTo>
                <a:lnTo>
                  <a:pt x="5323522" y="1413828"/>
                </a:lnTo>
                <a:lnTo>
                  <a:pt x="5325427" y="1411288"/>
                </a:lnTo>
                <a:lnTo>
                  <a:pt x="5327015" y="1409700"/>
                </a:lnTo>
                <a:lnTo>
                  <a:pt x="5328920" y="1408113"/>
                </a:lnTo>
                <a:lnTo>
                  <a:pt x="5330825" y="1406208"/>
                </a:lnTo>
                <a:lnTo>
                  <a:pt x="5332412" y="1404620"/>
                </a:lnTo>
                <a:lnTo>
                  <a:pt x="5334000" y="1402398"/>
                </a:lnTo>
                <a:lnTo>
                  <a:pt x="5335270" y="1399540"/>
                </a:lnTo>
                <a:lnTo>
                  <a:pt x="5335905" y="1395730"/>
                </a:lnTo>
                <a:lnTo>
                  <a:pt x="5336540" y="1391603"/>
                </a:lnTo>
                <a:lnTo>
                  <a:pt x="5335905" y="1385570"/>
                </a:lnTo>
                <a:lnTo>
                  <a:pt x="5335270" y="1383348"/>
                </a:lnTo>
                <a:lnTo>
                  <a:pt x="5334317" y="1381125"/>
                </a:lnTo>
                <a:lnTo>
                  <a:pt x="5333365" y="1378268"/>
                </a:lnTo>
                <a:lnTo>
                  <a:pt x="5332095" y="1376045"/>
                </a:lnTo>
                <a:lnTo>
                  <a:pt x="5330825" y="1373188"/>
                </a:lnTo>
                <a:lnTo>
                  <a:pt x="5329872" y="1370330"/>
                </a:lnTo>
                <a:lnTo>
                  <a:pt x="5327967" y="1362710"/>
                </a:lnTo>
                <a:lnTo>
                  <a:pt x="5326380" y="1352550"/>
                </a:lnTo>
                <a:lnTo>
                  <a:pt x="5324792" y="1340803"/>
                </a:lnTo>
                <a:lnTo>
                  <a:pt x="5323522" y="1328420"/>
                </a:lnTo>
                <a:lnTo>
                  <a:pt x="5323522" y="1321753"/>
                </a:lnTo>
                <a:lnTo>
                  <a:pt x="5323522" y="1315720"/>
                </a:lnTo>
                <a:lnTo>
                  <a:pt x="5323522" y="1309370"/>
                </a:lnTo>
                <a:lnTo>
                  <a:pt x="5323840" y="1303020"/>
                </a:lnTo>
                <a:lnTo>
                  <a:pt x="5324792" y="1297623"/>
                </a:lnTo>
                <a:lnTo>
                  <a:pt x="5325427" y="1292225"/>
                </a:lnTo>
                <a:lnTo>
                  <a:pt x="5326697" y="1287145"/>
                </a:lnTo>
                <a:lnTo>
                  <a:pt x="5328285" y="1282700"/>
                </a:lnTo>
                <a:lnTo>
                  <a:pt x="5332095" y="1273493"/>
                </a:lnTo>
                <a:lnTo>
                  <a:pt x="5334317" y="1268730"/>
                </a:lnTo>
                <a:lnTo>
                  <a:pt x="5334952" y="1267143"/>
                </a:lnTo>
                <a:lnTo>
                  <a:pt x="5335587" y="1266508"/>
                </a:lnTo>
                <a:lnTo>
                  <a:pt x="5335905" y="1266190"/>
                </a:lnTo>
                <a:lnTo>
                  <a:pt x="5336540" y="1265873"/>
                </a:lnTo>
                <a:lnTo>
                  <a:pt x="5338762" y="1265238"/>
                </a:lnTo>
                <a:lnTo>
                  <a:pt x="5342572" y="1263333"/>
                </a:lnTo>
                <a:lnTo>
                  <a:pt x="5345430" y="1261745"/>
                </a:lnTo>
                <a:lnTo>
                  <a:pt x="5349240" y="1259205"/>
                </a:lnTo>
                <a:lnTo>
                  <a:pt x="5354002" y="1255713"/>
                </a:lnTo>
                <a:lnTo>
                  <a:pt x="5359717" y="1250633"/>
                </a:lnTo>
                <a:lnTo>
                  <a:pt x="5364162" y="1246505"/>
                </a:lnTo>
                <a:lnTo>
                  <a:pt x="5367655" y="1242695"/>
                </a:lnTo>
                <a:lnTo>
                  <a:pt x="5370195" y="1238885"/>
                </a:lnTo>
                <a:lnTo>
                  <a:pt x="5372735" y="1235393"/>
                </a:lnTo>
                <a:lnTo>
                  <a:pt x="5376227" y="1227455"/>
                </a:lnTo>
                <a:lnTo>
                  <a:pt x="5378767" y="1220153"/>
                </a:lnTo>
                <a:lnTo>
                  <a:pt x="5381625" y="1212850"/>
                </a:lnTo>
                <a:lnTo>
                  <a:pt x="5384800" y="1205230"/>
                </a:lnTo>
                <a:lnTo>
                  <a:pt x="5386705" y="1201738"/>
                </a:lnTo>
                <a:lnTo>
                  <a:pt x="5389245" y="1197928"/>
                </a:lnTo>
                <a:lnTo>
                  <a:pt x="5392102" y="1194118"/>
                </a:lnTo>
                <a:lnTo>
                  <a:pt x="5395912" y="1190625"/>
                </a:lnTo>
                <a:lnTo>
                  <a:pt x="5370195" y="1171893"/>
                </a:lnTo>
                <a:lnTo>
                  <a:pt x="5368607" y="1169670"/>
                </a:lnTo>
                <a:lnTo>
                  <a:pt x="5367655" y="1166813"/>
                </a:lnTo>
                <a:lnTo>
                  <a:pt x="5366385" y="1163638"/>
                </a:lnTo>
                <a:lnTo>
                  <a:pt x="5365115" y="1159828"/>
                </a:lnTo>
                <a:lnTo>
                  <a:pt x="5363527" y="1150937"/>
                </a:lnTo>
                <a:lnTo>
                  <a:pt x="5362892" y="1140460"/>
                </a:lnTo>
                <a:lnTo>
                  <a:pt x="5362257" y="1128395"/>
                </a:lnTo>
                <a:lnTo>
                  <a:pt x="5361622" y="1115378"/>
                </a:lnTo>
                <a:lnTo>
                  <a:pt x="5362257" y="1101725"/>
                </a:lnTo>
                <a:lnTo>
                  <a:pt x="5362575" y="1088073"/>
                </a:lnTo>
                <a:lnTo>
                  <a:pt x="5364162" y="1061085"/>
                </a:lnTo>
                <a:lnTo>
                  <a:pt x="5366067" y="1036003"/>
                </a:lnTo>
                <a:lnTo>
                  <a:pt x="5367020" y="1025525"/>
                </a:lnTo>
                <a:lnTo>
                  <a:pt x="5368290" y="1016953"/>
                </a:lnTo>
                <a:lnTo>
                  <a:pt x="5369242" y="1009968"/>
                </a:lnTo>
                <a:lnTo>
                  <a:pt x="5370195" y="1005205"/>
                </a:lnTo>
                <a:lnTo>
                  <a:pt x="5376862" y="979170"/>
                </a:lnTo>
                <a:lnTo>
                  <a:pt x="5383530" y="953135"/>
                </a:lnTo>
                <a:lnTo>
                  <a:pt x="5389880" y="927100"/>
                </a:lnTo>
                <a:lnTo>
                  <a:pt x="5395277" y="900113"/>
                </a:lnTo>
                <a:lnTo>
                  <a:pt x="5397500" y="886460"/>
                </a:lnTo>
                <a:lnTo>
                  <a:pt x="5400040" y="872490"/>
                </a:lnTo>
                <a:lnTo>
                  <a:pt x="5401945" y="858838"/>
                </a:lnTo>
                <a:lnTo>
                  <a:pt x="5403850" y="844550"/>
                </a:lnTo>
                <a:lnTo>
                  <a:pt x="5404802" y="829945"/>
                </a:lnTo>
                <a:lnTo>
                  <a:pt x="5406072" y="815340"/>
                </a:lnTo>
                <a:lnTo>
                  <a:pt x="5406390" y="800418"/>
                </a:lnTo>
                <a:lnTo>
                  <a:pt x="5407025" y="784860"/>
                </a:lnTo>
                <a:lnTo>
                  <a:pt x="5418455" y="785178"/>
                </a:lnTo>
                <a:lnTo>
                  <a:pt x="5427980" y="785178"/>
                </a:lnTo>
                <a:lnTo>
                  <a:pt x="5437187" y="786130"/>
                </a:lnTo>
                <a:lnTo>
                  <a:pt x="5448617" y="788035"/>
                </a:lnTo>
                <a:lnTo>
                  <a:pt x="5454015" y="789305"/>
                </a:lnTo>
                <a:lnTo>
                  <a:pt x="5458777" y="790258"/>
                </a:lnTo>
                <a:lnTo>
                  <a:pt x="5462270" y="791845"/>
                </a:lnTo>
                <a:lnTo>
                  <a:pt x="5465445" y="793115"/>
                </a:lnTo>
                <a:lnTo>
                  <a:pt x="5469572" y="795338"/>
                </a:lnTo>
                <a:lnTo>
                  <a:pt x="5472747" y="796925"/>
                </a:lnTo>
                <a:lnTo>
                  <a:pt x="5474652" y="797878"/>
                </a:lnTo>
                <a:lnTo>
                  <a:pt x="5476240" y="797878"/>
                </a:lnTo>
                <a:lnTo>
                  <a:pt x="5478462" y="797878"/>
                </a:lnTo>
                <a:lnTo>
                  <a:pt x="5481320" y="797243"/>
                </a:lnTo>
                <a:lnTo>
                  <a:pt x="5488622" y="795655"/>
                </a:lnTo>
                <a:lnTo>
                  <a:pt x="5499735" y="791845"/>
                </a:lnTo>
                <a:lnTo>
                  <a:pt x="5506085" y="789623"/>
                </a:lnTo>
                <a:lnTo>
                  <a:pt x="5513070" y="787718"/>
                </a:lnTo>
                <a:lnTo>
                  <a:pt x="5520372" y="786448"/>
                </a:lnTo>
                <a:lnTo>
                  <a:pt x="5527675" y="785178"/>
                </a:lnTo>
                <a:lnTo>
                  <a:pt x="5534977" y="784543"/>
                </a:lnTo>
                <a:lnTo>
                  <a:pt x="5542915" y="784225"/>
                </a:lnTo>
                <a:lnTo>
                  <a:pt x="5550535" y="784225"/>
                </a:lnTo>
                <a:lnTo>
                  <a:pt x="5558790" y="784225"/>
                </a:lnTo>
                <a:lnTo>
                  <a:pt x="5566410" y="784860"/>
                </a:lnTo>
                <a:lnTo>
                  <a:pt x="5574665" y="785813"/>
                </a:lnTo>
                <a:lnTo>
                  <a:pt x="5582920" y="786765"/>
                </a:lnTo>
                <a:lnTo>
                  <a:pt x="5591492" y="788353"/>
                </a:lnTo>
                <a:lnTo>
                  <a:pt x="5599747" y="789940"/>
                </a:lnTo>
                <a:lnTo>
                  <a:pt x="5608002" y="791845"/>
                </a:lnTo>
                <a:lnTo>
                  <a:pt x="5616257" y="793750"/>
                </a:lnTo>
                <a:lnTo>
                  <a:pt x="5624512" y="796290"/>
                </a:lnTo>
                <a:lnTo>
                  <a:pt x="5632767" y="798830"/>
                </a:lnTo>
                <a:lnTo>
                  <a:pt x="5641022" y="801688"/>
                </a:lnTo>
                <a:lnTo>
                  <a:pt x="5649277" y="804863"/>
                </a:lnTo>
                <a:lnTo>
                  <a:pt x="5656897" y="807720"/>
                </a:lnTo>
                <a:lnTo>
                  <a:pt x="5672455" y="814388"/>
                </a:lnTo>
                <a:lnTo>
                  <a:pt x="5687695" y="821373"/>
                </a:lnTo>
                <a:lnTo>
                  <a:pt x="5701665" y="829310"/>
                </a:lnTo>
                <a:lnTo>
                  <a:pt x="5715000" y="836930"/>
                </a:lnTo>
                <a:lnTo>
                  <a:pt x="5721032" y="841375"/>
                </a:lnTo>
                <a:lnTo>
                  <a:pt x="5727382" y="845185"/>
                </a:lnTo>
                <a:lnTo>
                  <a:pt x="5732780" y="849630"/>
                </a:lnTo>
                <a:lnTo>
                  <a:pt x="5738177" y="853440"/>
                </a:lnTo>
                <a:lnTo>
                  <a:pt x="5745797" y="859790"/>
                </a:lnTo>
                <a:lnTo>
                  <a:pt x="5752465" y="865505"/>
                </a:lnTo>
                <a:lnTo>
                  <a:pt x="5758180" y="870903"/>
                </a:lnTo>
                <a:lnTo>
                  <a:pt x="5763260" y="875983"/>
                </a:lnTo>
                <a:lnTo>
                  <a:pt x="5768022" y="881063"/>
                </a:lnTo>
                <a:lnTo>
                  <a:pt x="5771832" y="886143"/>
                </a:lnTo>
                <a:lnTo>
                  <a:pt x="5775325" y="891223"/>
                </a:lnTo>
                <a:lnTo>
                  <a:pt x="5778500" y="896620"/>
                </a:lnTo>
                <a:lnTo>
                  <a:pt x="5781040" y="902018"/>
                </a:lnTo>
                <a:lnTo>
                  <a:pt x="5783580" y="908050"/>
                </a:lnTo>
                <a:lnTo>
                  <a:pt x="5785802" y="914083"/>
                </a:lnTo>
                <a:lnTo>
                  <a:pt x="5788025" y="921068"/>
                </a:lnTo>
                <a:lnTo>
                  <a:pt x="5792470" y="936625"/>
                </a:lnTo>
                <a:lnTo>
                  <a:pt x="5796597" y="955675"/>
                </a:lnTo>
                <a:lnTo>
                  <a:pt x="5803265" y="950913"/>
                </a:lnTo>
                <a:lnTo>
                  <a:pt x="5808662" y="944880"/>
                </a:lnTo>
                <a:lnTo>
                  <a:pt x="5813742" y="939165"/>
                </a:lnTo>
                <a:lnTo>
                  <a:pt x="5818187" y="932815"/>
                </a:lnTo>
                <a:lnTo>
                  <a:pt x="5821997" y="926465"/>
                </a:lnTo>
                <a:lnTo>
                  <a:pt x="5825172" y="920115"/>
                </a:lnTo>
                <a:lnTo>
                  <a:pt x="5828030" y="913130"/>
                </a:lnTo>
                <a:lnTo>
                  <a:pt x="5830252" y="906463"/>
                </a:lnTo>
                <a:lnTo>
                  <a:pt x="5832157" y="899478"/>
                </a:lnTo>
                <a:lnTo>
                  <a:pt x="5833745" y="892493"/>
                </a:lnTo>
                <a:lnTo>
                  <a:pt x="5835015" y="885190"/>
                </a:lnTo>
                <a:lnTo>
                  <a:pt x="5835967" y="878840"/>
                </a:lnTo>
                <a:lnTo>
                  <a:pt x="5837872" y="865188"/>
                </a:lnTo>
                <a:lnTo>
                  <a:pt x="5839460" y="852170"/>
                </a:lnTo>
                <a:lnTo>
                  <a:pt x="5840412" y="846455"/>
                </a:lnTo>
                <a:lnTo>
                  <a:pt x="5841047" y="840423"/>
                </a:lnTo>
                <a:lnTo>
                  <a:pt x="5842317" y="835025"/>
                </a:lnTo>
                <a:lnTo>
                  <a:pt x="5843587" y="830580"/>
                </a:lnTo>
                <a:lnTo>
                  <a:pt x="5844857" y="825818"/>
                </a:lnTo>
                <a:lnTo>
                  <a:pt x="5847080" y="821373"/>
                </a:lnTo>
                <a:lnTo>
                  <a:pt x="5849302" y="817880"/>
                </a:lnTo>
                <a:lnTo>
                  <a:pt x="5852160" y="815023"/>
                </a:lnTo>
                <a:lnTo>
                  <a:pt x="5855017" y="812483"/>
                </a:lnTo>
                <a:lnTo>
                  <a:pt x="5859145" y="810578"/>
                </a:lnTo>
                <a:lnTo>
                  <a:pt x="5863272" y="809308"/>
                </a:lnTo>
                <a:lnTo>
                  <a:pt x="5868352" y="808673"/>
                </a:lnTo>
                <a:lnTo>
                  <a:pt x="5874067" y="808990"/>
                </a:lnTo>
                <a:lnTo>
                  <a:pt x="5880417" y="810260"/>
                </a:lnTo>
                <a:lnTo>
                  <a:pt x="5887720" y="811848"/>
                </a:lnTo>
                <a:lnTo>
                  <a:pt x="5895657" y="814388"/>
                </a:lnTo>
                <a:lnTo>
                  <a:pt x="5899785" y="816293"/>
                </a:lnTo>
                <a:lnTo>
                  <a:pt x="5903277" y="818833"/>
                </a:lnTo>
                <a:lnTo>
                  <a:pt x="5906452" y="821373"/>
                </a:lnTo>
                <a:lnTo>
                  <a:pt x="5909945" y="824230"/>
                </a:lnTo>
                <a:lnTo>
                  <a:pt x="5912485" y="825500"/>
                </a:lnTo>
                <a:lnTo>
                  <a:pt x="5914707" y="827088"/>
                </a:lnTo>
                <a:lnTo>
                  <a:pt x="5917882" y="828040"/>
                </a:lnTo>
                <a:lnTo>
                  <a:pt x="5921057" y="829310"/>
                </a:lnTo>
                <a:lnTo>
                  <a:pt x="5924867" y="830580"/>
                </a:lnTo>
                <a:lnTo>
                  <a:pt x="5929630" y="831533"/>
                </a:lnTo>
                <a:lnTo>
                  <a:pt x="5934710" y="832485"/>
                </a:lnTo>
                <a:lnTo>
                  <a:pt x="5940742" y="833438"/>
                </a:lnTo>
                <a:lnTo>
                  <a:pt x="5945822" y="834073"/>
                </a:lnTo>
                <a:lnTo>
                  <a:pt x="5950902" y="834073"/>
                </a:lnTo>
                <a:lnTo>
                  <a:pt x="5955665" y="834390"/>
                </a:lnTo>
                <a:lnTo>
                  <a:pt x="5960745" y="834073"/>
                </a:lnTo>
                <a:lnTo>
                  <a:pt x="5969952" y="833120"/>
                </a:lnTo>
                <a:lnTo>
                  <a:pt x="5979477" y="831533"/>
                </a:lnTo>
                <a:lnTo>
                  <a:pt x="5998210" y="828040"/>
                </a:lnTo>
                <a:lnTo>
                  <a:pt x="6016625" y="824865"/>
                </a:lnTo>
                <a:lnTo>
                  <a:pt x="6026467" y="823913"/>
                </a:lnTo>
                <a:lnTo>
                  <a:pt x="6036310" y="823595"/>
                </a:lnTo>
                <a:lnTo>
                  <a:pt x="6041390" y="823595"/>
                </a:lnTo>
                <a:lnTo>
                  <a:pt x="6046470" y="823595"/>
                </a:lnTo>
                <a:lnTo>
                  <a:pt x="6051867" y="823913"/>
                </a:lnTo>
                <a:lnTo>
                  <a:pt x="6057265" y="824548"/>
                </a:lnTo>
                <a:lnTo>
                  <a:pt x="6062662" y="825818"/>
                </a:lnTo>
                <a:lnTo>
                  <a:pt x="6068695" y="827405"/>
                </a:lnTo>
                <a:lnTo>
                  <a:pt x="6074410" y="828993"/>
                </a:lnTo>
                <a:lnTo>
                  <a:pt x="6080125" y="830898"/>
                </a:lnTo>
                <a:lnTo>
                  <a:pt x="6086475" y="833438"/>
                </a:lnTo>
                <a:lnTo>
                  <a:pt x="6093142" y="836295"/>
                </a:lnTo>
                <a:lnTo>
                  <a:pt x="6099810" y="839470"/>
                </a:lnTo>
                <a:lnTo>
                  <a:pt x="6106477" y="843280"/>
                </a:lnTo>
                <a:lnTo>
                  <a:pt x="6119812" y="851535"/>
                </a:lnTo>
                <a:lnTo>
                  <a:pt x="6132830" y="859155"/>
                </a:lnTo>
                <a:lnTo>
                  <a:pt x="6144577" y="867093"/>
                </a:lnTo>
                <a:lnTo>
                  <a:pt x="6155055" y="874395"/>
                </a:lnTo>
                <a:lnTo>
                  <a:pt x="6165215" y="882333"/>
                </a:lnTo>
                <a:lnTo>
                  <a:pt x="6174105" y="889318"/>
                </a:lnTo>
                <a:lnTo>
                  <a:pt x="6182677" y="896620"/>
                </a:lnTo>
                <a:lnTo>
                  <a:pt x="6189980" y="903923"/>
                </a:lnTo>
                <a:lnTo>
                  <a:pt x="6196647" y="911543"/>
                </a:lnTo>
                <a:lnTo>
                  <a:pt x="6202362" y="918845"/>
                </a:lnTo>
                <a:lnTo>
                  <a:pt x="6208077" y="926148"/>
                </a:lnTo>
                <a:lnTo>
                  <a:pt x="6212522" y="934085"/>
                </a:lnTo>
                <a:lnTo>
                  <a:pt x="6216967" y="941705"/>
                </a:lnTo>
                <a:lnTo>
                  <a:pt x="6220460" y="949643"/>
                </a:lnTo>
                <a:lnTo>
                  <a:pt x="6223000" y="957898"/>
                </a:lnTo>
                <a:lnTo>
                  <a:pt x="6225540" y="965835"/>
                </a:lnTo>
                <a:lnTo>
                  <a:pt x="6227445" y="975042"/>
                </a:lnTo>
                <a:lnTo>
                  <a:pt x="6229032" y="983933"/>
                </a:lnTo>
                <a:lnTo>
                  <a:pt x="6230302" y="993140"/>
                </a:lnTo>
                <a:lnTo>
                  <a:pt x="6230620" y="1002665"/>
                </a:lnTo>
                <a:lnTo>
                  <a:pt x="6230937" y="1012508"/>
                </a:lnTo>
                <a:lnTo>
                  <a:pt x="6230937" y="1023302"/>
                </a:lnTo>
                <a:lnTo>
                  <a:pt x="6230620" y="1034098"/>
                </a:lnTo>
                <a:lnTo>
                  <a:pt x="6230302" y="1045845"/>
                </a:lnTo>
                <a:lnTo>
                  <a:pt x="6228080" y="1070293"/>
                </a:lnTo>
                <a:lnTo>
                  <a:pt x="6225857" y="1097280"/>
                </a:lnTo>
                <a:lnTo>
                  <a:pt x="6222682" y="1126808"/>
                </a:lnTo>
                <a:lnTo>
                  <a:pt x="6220142" y="1159192"/>
                </a:lnTo>
                <a:lnTo>
                  <a:pt x="6218872" y="1174750"/>
                </a:lnTo>
                <a:lnTo>
                  <a:pt x="6218237" y="1190625"/>
                </a:lnTo>
                <a:lnTo>
                  <a:pt x="6217602" y="1206183"/>
                </a:lnTo>
                <a:lnTo>
                  <a:pt x="6217602" y="1222058"/>
                </a:lnTo>
                <a:lnTo>
                  <a:pt x="6218555" y="1253808"/>
                </a:lnTo>
                <a:lnTo>
                  <a:pt x="6219190" y="1285240"/>
                </a:lnTo>
                <a:lnTo>
                  <a:pt x="6219507" y="1301115"/>
                </a:lnTo>
                <a:lnTo>
                  <a:pt x="6220142" y="1316990"/>
                </a:lnTo>
                <a:lnTo>
                  <a:pt x="6220142" y="1332548"/>
                </a:lnTo>
                <a:lnTo>
                  <a:pt x="6219507" y="1348423"/>
                </a:lnTo>
                <a:lnTo>
                  <a:pt x="6219190" y="1363980"/>
                </a:lnTo>
                <a:lnTo>
                  <a:pt x="6218237" y="1379538"/>
                </a:lnTo>
                <a:lnTo>
                  <a:pt x="6216967" y="1394460"/>
                </a:lnTo>
                <a:lnTo>
                  <a:pt x="6215062" y="1409700"/>
                </a:lnTo>
                <a:lnTo>
                  <a:pt x="6211570" y="1432878"/>
                </a:lnTo>
                <a:lnTo>
                  <a:pt x="6209030" y="1455738"/>
                </a:lnTo>
                <a:lnTo>
                  <a:pt x="6207125" y="1478598"/>
                </a:lnTo>
                <a:lnTo>
                  <a:pt x="6205537" y="1501775"/>
                </a:lnTo>
                <a:lnTo>
                  <a:pt x="6204585" y="1524318"/>
                </a:lnTo>
                <a:lnTo>
                  <a:pt x="6203632" y="1546860"/>
                </a:lnTo>
                <a:lnTo>
                  <a:pt x="6202997" y="1569403"/>
                </a:lnTo>
                <a:lnTo>
                  <a:pt x="6202362" y="1591945"/>
                </a:lnTo>
                <a:lnTo>
                  <a:pt x="6202045" y="1614488"/>
                </a:lnTo>
                <a:lnTo>
                  <a:pt x="6201727" y="1636713"/>
                </a:lnTo>
                <a:lnTo>
                  <a:pt x="6201410" y="1659255"/>
                </a:lnTo>
                <a:lnTo>
                  <a:pt x="6201092" y="1681480"/>
                </a:lnTo>
                <a:lnTo>
                  <a:pt x="6199822" y="1704023"/>
                </a:lnTo>
                <a:lnTo>
                  <a:pt x="6198552" y="1726248"/>
                </a:lnTo>
                <a:lnTo>
                  <a:pt x="6196965" y="1748790"/>
                </a:lnTo>
                <a:lnTo>
                  <a:pt x="6194742" y="1771015"/>
                </a:lnTo>
                <a:lnTo>
                  <a:pt x="6193472" y="1779270"/>
                </a:lnTo>
                <a:lnTo>
                  <a:pt x="6191567" y="1789113"/>
                </a:lnTo>
                <a:lnTo>
                  <a:pt x="6189662" y="1800225"/>
                </a:lnTo>
                <a:lnTo>
                  <a:pt x="6186805" y="1812290"/>
                </a:lnTo>
                <a:lnTo>
                  <a:pt x="6184582" y="1824673"/>
                </a:lnTo>
                <a:lnTo>
                  <a:pt x="6182677" y="1837373"/>
                </a:lnTo>
                <a:lnTo>
                  <a:pt x="6181725" y="1843405"/>
                </a:lnTo>
                <a:lnTo>
                  <a:pt x="6181090" y="1849438"/>
                </a:lnTo>
                <a:lnTo>
                  <a:pt x="6180772" y="1855152"/>
                </a:lnTo>
                <a:lnTo>
                  <a:pt x="6180772" y="1860867"/>
                </a:lnTo>
                <a:lnTo>
                  <a:pt x="6149022" y="2758757"/>
                </a:lnTo>
                <a:lnTo>
                  <a:pt x="6149657" y="2770822"/>
                </a:lnTo>
                <a:lnTo>
                  <a:pt x="6149022" y="2782887"/>
                </a:lnTo>
                <a:lnTo>
                  <a:pt x="6148387" y="2794317"/>
                </a:lnTo>
                <a:lnTo>
                  <a:pt x="6147752" y="2805430"/>
                </a:lnTo>
                <a:lnTo>
                  <a:pt x="6144895" y="2827655"/>
                </a:lnTo>
                <a:lnTo>
                  <a:pt x="6141720" y="2849562"/>
                </a:lnTo>
                <a:lnTo>
                  <a:pt x="6138227" y="2870835"/>
                </a:lnTo>
                <a:lnTo>
                  <a:pt x="6135370" y="2893060"/>
                </a:lnTo>
                <a:lnTo>
                  <a:pt x="6134417" y="2904172"/>
                </a:lnTo>
                <a:lnTo>
                  <a:pt x="6133465" y="2915602"/>
                </a:lnTo>
                <a:lnTo>
                  <a:pt x="6132830" y="2927032"/>
                </a:lnTo>
                <a:lnTo>
                  <a:pt x="6132830" y="2939097"/>
                </a:lnTo>
                <a:lnTo>
                  <a:pt x="6132830" y="2959100"/>
                </a:lnTo>
                <a:lnTo>
                  <a:pt x="6132512" y="2980690"/>
                </a:lnTo>
                <a:lnTo>
                  <a:pt x="6132512" y="3003867"/>
                </a:lnTo>
                <a:lnTo>
                  <a:pt x="6131877" y="3028315"/>
                </a:lnTo>
                <a:lnTo>
                  <a:pt x="6131560" y="3053080"/>
                </a:lnTo>
                <a:lnTo>
                  <a:pt x="6130925" y="3079115"/>
                </a:lnTo>
                <a:lnTo>
                  <a:pt x="6129972" y="3105467"/>
                </a:lnTo>
                <a:lnTo>
                  <a:pt x="6128385" y="3131502"/>
                </a:lnTo>
                <a:lnTo>
                  <a:pt x="6127115" y="3157855"/>
                </a:lnTo>
                <a:lnTo>
                  <a:pt x="6125527" y="3183572"/>
                </a:lnTo>
                <a:lnTo>
                  <a:pt x="6122987" y="3208972"/>
                </a:lnTo>
                <a:lnTo>
                  <a:pt x="6120447" y="3233420"/>
                </a:lnTo>
                <a:lnTo>
                  <a:pt x="6117272" y="3256280"/>
                </a:lnTo>
                <a:lnTo>
                  <a:pt x="6113462" y="3278187"/>
                </a:lnTo>
                <a:lnTo>
                  <a:pt x="6111240" y="3288665"/>
                </a:lnTo>
                <a:lnTo>
                  <a:pt x="6109017" y="3298507"/>
                </a:lnTo>
                <a:lnTo>
                  <a:pt x="6106795" y="3307715"/>
                </a:lnTo>
                <a:lnTo>
                  <a:pt x="6104255" y="3316605"/>
                </a:lnTo>
                <a:lnTo>
                  <a:pt x="6103302" y="3321685"/>
                </a:lnTo>
                <a:lnTo>
                  <a:pt x="6102032" y="3328670"/>
                </a:lnTo>
                <a:lnTo>
                  <a:pt x="6101397" y="3337877"/>
                </a:lnTo>
                <a:lnTo>
                  <a:pt x="6100127" y="3348672"/>
                </a:lnTo>
                <a:lnTo>
                  <a:pt x="6097905" y="3375025"/>
                </a:lnTo>
                <a:lnTo>
                  <a:pt x="6095047" y="3407727"/>
                </a:lnTo>
                <a:lnTo>
                  <a:pt x="6092190" y="3445192"/>
                </a:lnTo>
                <a:lnTo>
                  <a:pt x="6089332" y="3486150"/>
                </a:lnTo>
                <a:lnTo>
                  <a:pt x="6085205" y="3529965"/>
                </a:lnTo>
                <a:lnTo>
                  <a:pt x="6080760" y="3576002"/>
                </a:lnTo>
                <a:lnTo>
                  <a:pt x="6078220" y="3598862"/>
                </a:lnTo>
                <a:lnTo>
                  <a:pt x="6075680" y="3622357"/>
                </a:lnTo>
                <a:lnTo>
                  <a:pt x="6072505" y="3645217"/>
                </a:lnTo>
                <a:lnTo>
                  <a:pt x="6069330" y="3668395"/>
                </a:lnTo>
                <a:lnTo>
                  <a:pt x="6065837" y="3691255"/>
                </a:lnTo>
                <a:lnTo>
                  <a:pt x="6062345" y="3713480"/>
                </a:lnTo>
                <a:lnTo>
                  <a:pt x="6058535" y="3735387"/>
                </a:lnTo>
                <a:lnTo>
                  <a:pt x="6054090" y="3756025"/>
                </a:lnTo>
                <a:lnTo>
                  <a:pt x="6049327" y="3776027"/>
                </a:lnTo>
                <a:lnTo>
                  <a:pt x="6044247" y="3795077"/>
                </a:lnTo>
                <a:lnTo>
                  <a:pt x="6039485" y="3813492"/>
                </a:lnTo>
                <a:lnTo>
                  <a:pt x="6033770" y="3830320"/>
                </a:lnTo>
                <a:lnTo>
                  <a:pt x="6028055" y="3845877"/>
                </a:lnTo>
                <a:lnTo>
                  <a:pt x="6021705" y="3860165"/>
                </a:lnTo>
                <a:lnTo>
                  <a:pt x="6014720" y="3872865"/>
                </a:lnTo>
                <a:lnTo>
                  <a:pt x="6007735" y="3883660"/>
                </a:lnTo>
                <a:lnTo>
                  <a:pt x="6002020" y="3892232"/>
                </a:lnTo>
                <a:lnTo>
                  <a:pt x="5996940" y="3900805"/>
                </a:lnTo>
                <a:lnTo>
                  <a:pt x="5993130" y="3908107"/>
                </a:lnTo>
                <a:lnTo>
                  <a:pt x="5989955" y="3915410"/>
                </a:lnTo>
                <a:lnTo>
                  <a:pt x="5987097" y="3922077"/>
                </a:lnTo>
                <a:lnTo>
                  <a:pt x="5985192" y="3928745"/>
                </a:lnTo>
                <a:lnTo>
                  <a:pt x="5983605" y="3935095"/>
                </a:lnTo>
                <a:lnTo>
                  <a:pt x="5982017" y="3941127"/>
                </a:lnTo>
                <a:lnTo>
                  <a:pt x="5981065" y="3947477"/>
                </a:lnTo>
                <a:lnTo>
                  <a:pt x="5979477" y="3953192"/>
                </a:lnTo>
                <a:lnTo>
                  <a:pt x="5977572" y="3959542"/>
                </a:lnTo>
                <a:lnTo>
                  <a:pt x="5975350" y="3965892"/>
                </a:lnTo>
                <a:lnTo>
                  <a:pt x="5972492" y="3972242"/>
                </a:lnTo>
                <a:lnTo>
                  <a:pt x="5969000" y="3978910"/>
                </a:lnTo>
                <a:lnTo>
                  <a:pt x="5964555" y="3986530"/>
                </a:lnTo>
                <a:lnTo>
                  <a:pt x="5958840" y="3993832"/>
                </a:lnTo>
                <a:lnTo>
                  <a:pt x="5957570" y="3995420"/>
                </a:lnTo>
                <a:lnTo>
                  <a:pt x="5955347" y="3997007"/>
                </a:lnTo>
                <a:lnTo>
                  <a:pt x="5954395" y="3997642"/>
                </a:lnTo>
                <a:lnTo>
                  <a:pt x="5953760" y="3998595"/>
                </a:lnTo>
                <a:lnTo>
                  <a:pt x="5953125" y="3999230"/>
                </a:lnTo>
                <a:lnTo>
                  <a:pt x="5953760" y="3999547"/>
                </a:lnTo>
                <a:lnTo>
                  <a:pt x="5954077" y="4000182"/>
                </a:lnTo>
                <a:lnTo>
                  <a:pt x="5954077" y="4000500"/>
                </a:lnTo>
                <a:lnTo>
                  <a:pt x="5953125" y="4001135"/>
                </a:lnTo>
                <a:lnTo>
                  <a:pt x="5952490" y="4002087"/>
                </a:lnTo>
                <a:lnTo>
                  <a:pt x="5950267" y="4003675"/>
                </a:lnTo>
                <a:lnTo>
                  <a:pt x="5948680" y="4004945"/>
                </a:lnTo>
                <a:lnTo>
                  <a:pt x="5946775" y="4001135"/>
                </a:lnTo>
                <a:lnTo>
                  <a:pt x="5945187" y="3997325"/>
                </a:lnTo>
                <a:lnTo>
                  <a:pt x="5916295" y="3964305"/>
                </a:lnTo>
                <a:lnTo>
                  <a:pt x="5906452" y="3959860"/>
                </a:lnTo>
                <a:lnTo>
                  <a:pt x="5897880" y="3956367"/>
                </a:lnTo>
                <a:lnTo>
                  <a:pt x="5889942" y="3953192"/>
                </a:lnTo>
                <a:lnTo>
                  <a:pt x="5882322" y="3950970"/>
                </a:lnTo>
                <a:lnTo>
                  <a:pt x="5875655" y="3949382"/>
                </a:lnTo>
                <a:lnTo>
                  <a:pt x="5869622" y="3948747"/>
                </a:lnTo>
                <a:lnTo>
                  <a:pt x="5864225" y="3948112"/>
                </a:lnTo>
                <a:lnTo>
                  <a:pt x="5859145" y="3948747"/>
                </a:lnTo>
                <a:lnTo>
                  <a:pt x="5854382" y="3949700"/>
                </a:lnTo>
                <a:lnTo>
                  <a:pt x="5850572" y="3951605"/>
                </a:lnTo>
                <a:lnTo>
                  <a:pt x="5847080" y="3954145"/>
                </a:lnTo>
                <a:lnTo>
                  <a:pt x="5843905" y="3957320"/>
                </a:lnTo>
                <a:lnTo>
                  <a:pt x="5840730" y="3960812"/>
                </a:lnTo>
                <a:lnTo>
                  <a:pt x="5838507" y="3965257"/>
                </a:lnTo>
                <a:lnTo>
                  <a:pt x="5836285" y="3970337"/>
                </a:lnTo>
                <a:lnTo>
                  <a:pt x="5834380" y="3976370"/>
                </a:lnTo>
                <a:lnTo>
                  <a:pt x="5832475" y="3982402"/>
                </a:lnTo>
                <a:lnTo>
                  <a:pt x="5831522" y="3989387"/>
                </a:lnTo>
                <a:lnTo>
                  <a:pt x="5829935" y="3997325"/>
                </a:lnTo>
                <a:lnTo>
                  <a:pt x="5828665" y="4005897"/>
                </a:lnTo>
                <a:lnTo>
                  <a:pt x="5826760" y="4024630"/>
                </a:lnTo>
                <a:lnTo>
                  <a:pt x="5824855" y="4046220"/>
                </a:lnTo>
                <a:lnTo>
                  <a:pt x="5822315" y="4070350"/>
                </a:lnTo>
                <a:lnTo>
                  <a:pt x="5819775" y="4097337"/>
                </a:lnTo>
                <a:lnTo>
                  <a:pt x="5816600" y="4126865"/>
                </a:lnTo>
                <a:lnTo>
                  <a:pt x="5812155" y="4159250"/>
                </a:lnTo>
                <a:lnTo>
                  <a:pt x="5796280" y="4421822"/>
                </a:lnTo>
                <a:lnTo>
                  <a:pt x="5795645" y="4433252"/>
                </a:lnTo>
                <a:lnTo>
                  <a:pt x="5794692" y="4442777"/>
                </a:lnTo>
                <a:lnTo>
                  <a:pt x="5794057" y="4450397"/>
                </a:lnTo>
                <a:lnTo>
                  <a:pt x="5793105" y="4456747"/>
                </a:lnTo>
                <a:lnTo>
                  <a:pt x="5792470" y="4462145"/>
                </a:lnTo>
                <a:lnTo>
                  <a:pt x="5792152" y="4467860"/>
                </a:lnTo>
                <a:lnTo>
                  <a:pt x="5791517" y="4474527"/>
                </a:lnTo>
                <a:lnTo>
                  <a:pt x="5792152" y="4482465"/>
                </a:lnTo>
                <a:lnTo>
                  <a:pt x="5792787" y="4498022"/>
                </a:lnTo>
                <a:lnTo>
                  <a:pt x="5793105" y="4510722"/>
                </a:lnTo>
                <a:lnTo>
                  <a:pt x="5793105" y="4515802"/>
                </a:lnTo>
                <a:lnTo>
                  <a:pt x="5792787" y="4520882"/>
                </a:lnTo>
                <a:lnTo>
                  <a:pt x="5792470" y="4525645"/>
                </a:lnTo>
                <a:lnTo>
                  <a:pt x="5791200" y="4529772"/>
                </a:lnTo>
                <a:lnTo>
                  <a:pt x="5790247" y="4534217"/>
                </a:lnTo>
                <a:lnTo>
                  <a:pt x="5788025" y="4538345"/>
                </a:lnTo>
                <a:lnTo>
                  <a:pt x="5785802" y="4542790"/>
                </a:lnTo>
                <a:lnTo>
                  <a:pt x="5782945" y="4547552"/>
                </a:lnTo>
                <a:lnTo>
                  <a:pt x="5779135" y="4551997"/>
                </a:lnTo>
                <a:lnTo>
                  <a:pt x="5775007" y="4557395"/>
                </a:lnTo>
                <a:lnTo>
                  <a:pt x="5769927" y="4563427"/>
                </a:lnTo>
                <a:lnTo>
                  <a:pt x="5763895" y="4570095"/>
                </a:lnTo>
                <a:lnTo>
                  <a:pt x="5699442" y="4570412"/>
                </a:lnTo>
                <a:lnTo>
                  <a:pt x="5685790" y="4570412"/>
                </a:lnTo>
                <a:lnTo>
                  <a:pt x="5679122" y="4570412"/>
                </a:lnTo>
                <a:lnTo>
                  <a:pt x="5677535" y="4570412"/>
                </a:lnTo>
                <a:lnTo>
                  <a:pt x="5677535" y="4570095"/>
                </a:lnTo>
                <a:lnTo>
                  <a:pt x="5677852" y="4569777"/>
                </a:lnTo>
                <a:lnTo>
                  <a:pt x="5679122" y="4569142"/>
                </a:lnTo>
                <a:lnTo>
                  <a:pt x="5680392" y="4568825"/>
                </a:lnTo>
                <a:lnTo>
                  <a:pt x="5681980" y="4568190"/>
                </a:lnTo>
                <a:lnTo>
                  <a:pt x="5682932" y="4567237"/>
                </a:lnTo>
                <a:lnTo>
                  <a:pt x="5683885" y="4566602"/>
                </a:lnTo>
                <a:lnTo>
                  <a:pt x="5683885" y="4565967"/>
                </a:lnTo>
                <a:lnTo>
                  <a:pt x="5683885" y="4565650"/>
                </a:lnTo>
                <a:lnTo>
                  <a:pt x="5683250" y="4565015"/>
                </a:lnTo>
                <a:lnTo>
                  <a:pt x="5682615" y="4564697"/>
                </a:lnTo>
                <a:lnTo>
                  <a:pt x="5680710" y="4563427"/>
                </a:lnTo>
                <a:lnTo>
                  <a:pt x="5676900" y="4561840"/>
                </a:lnTo>
                <a:lnTo>
                  <a:pt x="5670550" y="4559935"/>
                </a:lnTo>
                <a:lnTo>
                  <a:pt x="5664200" y="4558347"/>
                </a:lnTo>
                <a:lnTo>
                  <a:pt x="5658485" y="4557077"/>
                </a:lnTo>
                <a:lnTo>
                  <a:pt x="5652770" y="4556442"/>
                </a:lnTo>
                <a:lnTo>
                  <a:pt x="5641340" y="4555490"/>
                </a:lnTo>
                <a:lnTo>
                  <a:pt x="5630862" y="4555172"/>
                </a:lnTo>
                <a:lnTo>
                  <a:pt x="5620385" y="4554855"/>
                </a:lnTo>
                <a:lnTo>
                  <a:pt x="5610225" y="4554537"/>
                </a:lnTo>
                <a:lnTo>
                  <a:pt x="5604827" y="4553902"/>
                </a:lnTo>
                <a:lnTo>
                  <a:pt x="5599747" y="4553267"/>
                </a:lnTo>
                <a:lnTo>
                  <a:pt x="5594350" y="4551997"/>
                </a:lnTo>
                <a:lnTo>
                  <a:pt x="5588635" y="4550410"/>
                </a:lnTo>
                <a:lnTo>
                  <a:pt x="5572760" y="4545330"/>
                </a:lnTo>
                <a:lnTo>
                  <a:pt x="5558472" y="4539932"/>
                </a:lnTo>
                <a:lnTo>
                  <a:pt x="5551487" y="4537075"/>
                </a:lnTo>
                <a:lnTo>
                  <a:pt x="5544820" y="4534217"/>
                </a:lnTo>
                <a:lnTo>
                  <a:pt x="5538470" y="4531042"/>
                </a:lnTo>
                <a:lnTo>
                  <a:pt x="5532755" y="4527867"/>
                </a:lnTo>
                <a:lnTo>
                  <a:pt x="5526722" y="4524692"/>
                </a:lnTo>
                <a:lnTo>
                  <a:pt x="5521325" y="4521200"/>
                </a:lnTo>
                <a:lnTo>
                  <a:pt x="5516245" y="4518342"/>
                </a:lnTo>
                <a:lnTo>
                  <a:pt x="5511165" y="4514215"/>
                </a:lnTo>
                <a:lnTo>
                  <a:pt x="5506720" y="4510722"/>
                </a:lnTo>
                <a:lnTo>
                  <a:pt x="5502275" y="4506912"/>
                </a:lnTo>
                <a:lnTo>
                  <a:pt x="5498147" y="4503102"/>
                </a:lnTo>
                <a:lnTo>
                  <a:pt x="5494020" y="4498657"/>
                </a:lnTo>
                <a:lnTo>
                  <a:pt x="5490210" y="4494530"/>
                </a:lnTo>
                <a:lnTo>
                  <a:pt x="5486717" y="4489767"/>
                </a:lnTo>
                <a:lnTo>
                  <a:pt x="5483225" y="4485005"/>
                </a:lnTo>
                <a:lnTo>
                  <a:pt x="5480050" y="4480560"/>
                </a:lnTo>
                <a:lnTo>
                  <a:pt x="5477510" y="4475480"/>
                </a:lnTo>
                <a:lnTo>
                  <a:pt x="5474652" y="4470400"/>
                </a:lnTo>
                <a:lnTo>
                  <a:pt x="5471795" y="4464367"/>
                </a:lnTo>
                <a:lnTo>
                  <a:pt x="5469572" y="4458970"/>
                </a:lnTo>
                <a:lnTo>
                  <a:pt x="5467667" y="4453255"/>
                </a:lnTo>
                <a:lnTo>
                  <a:pt x="5465445" y="4446905"/>
                </a:lnTo>
                <a:lnTo>
                  <a:pt x="5463222" y="4440237"/>
                </a:lnTo>
                <a:lnTo>
                  <a:pt x="5461952" y="4433887"/>
                </a:lnTo>
                <a:lnTo>
                  <a:pt x="5458777" y="4419600"/>
                </a:lnTo>
                <a:lnTo>
                  <a:pt x="5455920" y="4404677"/>
                </a:lnTo>
                <a:lnTo>
                  <a:pt x="5452110" y="4379277"/>
                </a:lnTo>
                <a:lnTo>
                  <a:pt x="5448300" y="4353877"/>
                </a:lnTo>
                <a:lnTo>
                  <a:pt x="5444172" y="4329112"/>
                </a:lnTo>
                <a:lnTo>
                  <a:pt x="5440045" y="4304030"/>
                </a:lnTo>
                <a:lnTo>
                  <a:pt x="5435600" y="4279582"/>
                </a:lnTo>
                <a:lnTo>
                  <a:pt x="5431790" y="4254500"/>
                </a:lnTo>
                <a:lnTo>
                  <a:pt x="5427980" y="4230052"/>
                </a:lnTo>
                <a:lnTo>
                  <a:pt x="5424170" y="4205605"/>
                </a:lnTo>
                <a:lnTo>
                  <a:pt x="5420677" y="4181157"/>
                </a:lnTo>
                <a:lnTo>
                  <a:pt x="5416867" y="4156392"/>
                </a:lnTo>
                <a:lnTo>
                  <a:pt x="5414327" y="4131627"/>
                </a:lnTo>
                <a:lnTo>
                  <a:pt x="5411470" y="4106862"/>
                </a:lnTo>
                <a:lnTo>
                  <a:pt x="5409565" y="4081780"/>
                </a:lnTo>
                <a:lnTo>
                  <a:pt x="5407977" y="4056380"/>
                </a:lnTo>
                <a:lnTo>
                  <a:pt x="5407342" y="4031297"/>
                </a:lnTo>
                <a:lnTo>
                  <a:pt x="5407025" y="4005580"/>
                </a:lnTo>
                <a:lnTo>
                  <a:pt x="5397182" y="4012247"/>
                </a:lnTo>
                <a:lnTo>
                  <a:pt x="5390515" y="4016692"/>
                </a:lnTo>
                <a:lnTo>
                  <a:pt x="5388292" y="4018597"/>
                </a:lnTo>
                <a:lnTo>
                  <a:pt x="5386705" y="4020502"/>
                </a:lnTo>
                <a:lnTo>
                  <a:pt x="5385435" y="4022725"/>
                </a:lnTo>
                <a:lnTo>
                  <a:pt x="5384165" y="4024630"/>
                </a:lnTo>
                <a:lnTo>
                  <a:pt x="5383847" y="4027170"/>
                </a:lnTo>
                <a:lnTo>
                  <a:pt x="5383847" y="4030345"/>
                </a:lnTo>
                <a:lnTo>
                  <a:pt x="5383847" y="4033837"/>
                </a:lnTo>
                <a:lnTo>
                  <a:pt x="5383847" y="4038600"/>
                </a:lnTo>
                <a:lnTo>
                  <a:pt x="5384165" y="4050982"/>
                </a:lnTo>
                <a:lnTo>
                  <a:pt x="5384165" y="4068445"/>
                </a:lnTo>
                <a:lnTo>
                  <a:pt x="5367655" y="4497070"/>
                </a:lnTo>
                <a:lnTo>
                  <a:pt x="5368607" y="4520247"/>
                </a:lnTo>
                <a:lnTo>
                  <a:pt x="5369560" y="4543107"/>
                </a:lnTo>
                <a:lnTo>
                  <a:pt x="5369560" y="4554537"/>
                </a:lnTo>
                <a:lnTo>
                  <a:pt x="5369560" y="4565332"/>
                </a:lnTo>
                <a:lnTo>
                  <a:pt x="5369242" y="4576127"/>
                </a:lnTo>
                <a:lnTo>
                  <a:pt x="5368607" y="4587240"/>
                </a:lnTo>
                <a:lnTo>
                  <a:pt x="5367972" y="4597400"/>
                </a:lnTo>
                <a:lnTo>
                  <a:pt x="5366702" y="4607242"/>
                </a:lnTo>
                <a:lnTo>
                  <a:pt x="5365750" y="4617085"/>
                </a:lnTo>
                <a:lnTo>
                  <a:pt x="5364162" y="4626927"/>
                </a:lnTo>
                <a:lnTo>
                  <a:pt x="5361622" y="4635817"/>
                </a:lnTo>
                <a:lnTo>
                  <a:pt x="5359400" y="4644390"/>
                </a:lnTo>
                <a:lnTo>
                  <a:pt x="5356542" y="4652645"/>
                </a:lnTo>
                <a:lnTo>
                  <a:pt x="5353050" y="4660265"/>
                </a:lnTo>
                <a:lnTo>
                  <a:pt x="5349240" y="4667885"/>
                </a:lnTo>
                <a:lnTo>
                  <a:pt x="5345112" y="4674235"/>
                </a:lnTo>
                <a:lnTo>
                  <a:pt x="5340032" y="4680585"/>
                </a:lnTo>
                <a:lnTo>
                  <a:pt x="5334317" y="4685982"/>
                </a:lnTo>
                <a:lnTo>
                  <a:pt x="5328602" y="4691062"/>
                </a:lnTo>
                <a:lnTo>
                  <a:pt x="5321617" y="4695507"/>
                </a:lnTo>
                <a:lnTo>
                  <a:pt x="5314632" y="4699317"/>
                </a:lnTo>
                <a:lnTo>
                  <a:pt x="5306377" y="4701857"/>
                </a:lnTo>
                <a:lnTo>
                  <a:pt x="5297805" y="4704397"/>
                </a:lnTo>
                <a:lnTo>
                  <a:pt x="5287962" y="4705985"/>
                </a:lnTo>
                <a:lnTo>
                  <a:pt x="5278120" y="4706302"/>
                </a:lnTo>
                <a:lnTo>
                  <a:pt x="5267007" y="4706302"/>
                </a:lnTo>
                <a:lnTo>
                  <a:pt x="5255260" y="4705032"/>
                </a:lnTo>
                <a:lnTo>
                  <a:pt x="5242560" y="4703127"/>
                </a:lnTo>
                <a:lnTo>
                  <a:pt x="5228907" y="4700587"/>
                </a:lnTo>
                <a:lnTo>
                  <a:pt x="5214620" y="4696777"/>
                </a:lnTo>
                <a:lnTo>
                  <a:pt x="5082857" y="4653597"/>
                </a:lnTo>
                <a:lnTo>
                  <a:pt x="5075872" y="4650740"/>
                </a:lnTo>
                <a:lnTo>
                  <a:pt x="5070475" y="4647882"/>
                </a:lnTo>
                <a:lnTo>
                  <a:pt x="5066665" y="4645660"/>
                </a:lnTo>
                <a:lnTo>
                  <a:pt x="5063807" y="4643755"/>
                </a:lnTo>
                <a:lnTo>
                  <a:pt x="5060950" y="4640897"/>
                </a:lnTo>
                <a:lnTo>
                  <a:pt x="5059997" y="4638992"/>
                </a:lnTo>
                <a:lnTo>
                  <a:pt x="5059045" y="4638040"/>
                </a:lnTo>
                <a:lnTo>
                  <a:pt x="5058410" y="4637722"/>
                </a:lnTo>
                <a:lnTo>
                  <a:pt x="5056505" y="4637087"/>
                </a:lnTo>
                <a:lnTo>
                  <a:pt x="5053647" y="4636452"/>
                </a:lnTo>
                <a:lnTo>
                  <a:pt x="5044440" y="4635817"/>
                </a:lnTo>
                <a:lnTo>
                  <a:pt x="5027930" y="4634547"/>
                </a:lnTo>
                <a:lnTo>
                  <a:pt x="4992687" y="4372610"/>
                </a:lnTo>
                <a:lnTo>
                  <a:pt x="4991417" y="4369435"/>
                </a:lnTo>
                <a:lnTo>
                  <a:pt x="4990465" y="4366260"/>
                </a:lnTo>
                <a:lnTo>
                  <a:pt x="4989830" y="4360545"/>
                </a:lnTo>
                <a:lnTo>
                  <a:pt x="4988877" y="4350385"/>
                </a:lnTo>
                <a:lnTo>
                  <a:pt x="4988560" y="4338320"/>
                </a:lnTo>
                <a:lnTo>
                  <a:pt x="4988560" y="4326572"/>
                </a:lnTo>
                <a:lnTo>
                  <a:pt x="4988877" y="4315142"/>
                </a:lnTo>
                <a:lnTo>
                  <a:pt x="4989512" y="4308792"/>
                </a:lnTo>
                <a:lnTo>
                  <a:pt x="4989830" y="4305617"/>
                </a:lnTo>
                <a:lnTo>
                  <a:pt x="4989830" y="4304982"/>
                </a:lnTo>
                <a:lnTo>
                  <a:pt x="4989512" y="4303712"/>
                </a:lnTo>
                <a:lnTo>
                  <a:pt x="4988560" y="4301490"/>
                </a:lnTo>
                <a:lnTo>
                  <a:pt x="4986972" y="4295775"/>
                </a:lnTo>
                <a:lnTo>
                  <a:pt x="4984750" y="4285932"/>
                </a:lnTo>
                <a:lnTo>
                  <a:pt x="4980622" y="4267517"/>
                </a:lnTo>
                <a:lnTo>
                  <a:pt x="4979670" y="4262437"/>
                </a:lnTo>
                <a:lnTo>
                  <a:pt x="4979035" y="4258310"/>
                </a:lnTo>
                <a:lnTo>
                  <a:pt x="4977765" y="4253230"/>
                </a:lnTo>
                <a:lnTo>
                  <a:pt x="4976177" y="4246562"/>
                </a:lnTo>
                <a:lnTo>
                  <a:pt x="4973320" y="4234497"/>
                </a:lnTo>
                <a:lnTo>
                  <a:pt x="4971097" y="4226560"/>
                </a:lnTo>
                <a:lnTo>
                  <a:pt x="4969192" y="4221162"/>
                </a:lnTo>
                <a:lnTo>
                  <a:pt x="4967922" y="4217352"/>
                </a:lnTo>
                <a:lnTo>
                  <a:pt x="4967287" y="4213225"/>
                </a:lnTo>
                <a:lnTo>
                  <a:pt x="4966335" y="4207827"/>
                </a:lnTo>
                <a:lnTo>
                  <a:pt x="4965700" y="4199890"/>
                </a:lnTo>
                <a:lnTo>
                  <a:pt x="4964747" y="4187190"/>
                </a:lnTo>
                <a:lnTo>
                  <a:pt x="4964747" y="4182110"/>
                </a:lnTo>
                <a:lnTo>
                  <a:pt x="4964747" y="4174490"/>
                </a:lnTo>
                <a:lnTo>
                  <a:pt x="4964747" y="4167505"/>
                </a:lnTo>
                <a:lnTo>
                  <a:pt x="4964747" y="4164012"/>
                </a:lnTo>
                <a:lnTo>
                  <a:pt x="4964430" y="4158615"/>
                </a:lnTo>
                <a:lnTo>
                  <a:pt x="4964430" y="4155757"/>
                </a:lnTo>
                <a:lnTo>
                  <a:pt x="4964112" y="4156075"/>
                </a:lnTo>
                <a:lnTo>
                  <a:pt x="4963795" y="4155440"/>
                </a:lnTo>
                <a:lnTo>
                  <a:pt x="4963477" y="4152265"/>
                </a:lnTo>
                <a:lnTo>
                  <a:pt x="4962207" y="4145915"/>
                </a:lnTo>
                <a:lnTo>
                  <a:pt x="4949825" y="4038282"/>
                </a:lnTo>
                <a:lnTo>
                  <a:pt x="4949825" y="4034790"/>
                </a:lnTo>
                <a:lnTo>
                  <a:pt x="4949190" y="4027805"/>
                </a:lnTo>
                <a:lnTo>
                  <a:pt x="4948872" y="4020185"/>
                </a:lnTo>
                <a:lnTo>
                  <a:pt x="4948555" y="4016057"/>
                </a:lnTo>
                <a:lnTo>
                  <a:pt x="4946650" y="4004945"/>
                </a:lnTo>
                <a:lnTo>
                  <a:pt x="4945380" y="3997642"/>
                </a:lnTo>
                <a:lnTo>
                  <a:pt x="4943792" y="3993515"/>
                </a:lnTo>
                <a:lnTo>
                  <a:pt x="4942205" y="3990340"/>
                </a:lnTo>
                <a:lnTo>
                  <a:pt x="4941252" y="3987482"/>
                </a:lnTo>
                <a:lnTo>
                  <a:pt x="4939665" y="3983672"/>
                </a:lnTo>
                <a:lnTo>
                  <a:pt x="4938077" y="3977957"/>
                </a:lnTo>
                <a:lnTo>
                  <a:pt x="4936490" y="3968750"/>
                </a:lnTo>
                <a:lnTo>
                  <a:pt x="4935220" y="3961447"/>
                </a:lnTo>
                <a:lnTo>
                  <a:pt x="4934902" y="3954462"/>
                </a:lnTo>
                <a:lnTo>
                  <a:pt x="4935220" y="3948112"/>
                </a:lnTo>
                <a:lnTo>
                  <a:pt x="4936172" y="3942397"/>
                </a:lnTo>
                <a:lnTo>
                  <a:pt x="4938077" y="3931602"/>
                </a:lnTo>
                <a:lnTo>
                  <a:pt x="4939982" y="3921442"/>
                </a:lnTo>
                <a:lnTo>
                  <a:pt x="4940617" y="3916045"/>
                </a:lnTo>
                <a:lnTo>
                  <a:pt x="4941252" y="3910330"/>
                </a:lnTo>
                <a:lnTo>
                  <a:pt x="4941252" y="3904615"/>
                </a:lnTo>
                <a:lnTo>
                  <a:pt x="4940617" y="3898265"/>
                </a:lnTo>
                <a:lnTo>
                  <a:pt x="4939665" y="3891280"/>
                </a:lnTo>
                <a:lnTo>
                  <a:pt x="4937125" y="3883977"/>
                </a:lnTo>
                <a:lnTo>
                  <a:pt x="4934585" y="3875405"/>
                </a:lnTo>
                <a:lnTo>
                  <a:pt x="4930140" y="3866197"/>
                </a:lnTo>
                <a:lnTo>
                  <a:pt x="4927600" y="3869690"/>
                </a:lnTo>
                <a:lnTo>
                  <a:pt x="4925060" y="3873500"/>
                </a:lnTo>
                <a:lnTo>
                  <a:pt x="4923155" y="3878262"/>
                </a:lnTo>
                <a:lnTo>
                  <a:pt x="4921250" y="3883342"/>
                </a:lnTo>
                <a:lnTo>
                  <a:pt x="4919345" y="3888740"/>
                </a:lnTo>
                <a:lnTo>
                  <a:pt x="4917757" y="3894772"/>
                </a:lnTo>
                <a:lnTo>
                  <a:pt x="4916487" y="3901122"/>
                </a:lnTo>
                <a:lnTo>
                  <a:pt x="4914900" y="3908107"/>
                </a:lnTo>
                <a:lnTo>
                  <a:pt x="4912995" y="3923030"/>
                </a:lnTo>
                <a:lnTo>
                  <a:pt x="4911407" y="3938587"/>
                </a:lnTo>
                <a:lnTo>
                  <a:pt x="4910772" y="3955097"/>
                </a:lnTo>
                <a:lnTo>
                  <a:pt x="4910137" y="3972242"/>
                </a:lnTo>
                <a:lnTo>
                  <a:pt x="4910137" y="3989387"/>
                </a:lnTo>
                <a:lnTo>
                  <a:pt x="4910137" y="4006532"/>
                </a:lnTo>
                <a:lnTo>
                  <a:pt x="4910455" y="4023677"/>
                </a:lnTo>
                <a:lnTo>
                  <a:pt x="4910772" y="4040187"/>
                </a:lnTo>
                <a:lnTo>
                  <a:pt x="4912042" y="4069715"/>
                </a:lnTo>
                <a:lnTo>
                  <a:pt x="4912995" y="4093845"/>
                </a:lnTo>
                <a:lnTo>
                  <a:pt x="4886642" y="4612957"/>
                </a:lnTo>
                <a:lnTo>
                  <a:pt x="4887277" y="4635500"/>
                </a:lnTo>
                <a:lnTo>
                  <a:pt x="4888547" y="4668520"/>
                </a:lnTo>
                <a:lnTo>
                  <a:pt x="4889817" y="4707572"/>
                </a:lnTo>
                <a:lnTo>
                  <a:pt x="4891405" y="4749165"/>
                </a:lnTo>
                <a:lnTo>
                  <a:pt x="4891722" y="4770120"/>
                </a:lnTo>
                <a:lnTo>
                  <a:pt x="4892040" y="4790122"/>
                </a:lnTo>
                <a:lnTo>
                  <a:pt x="4892040" y="4809172"/>
                </a:lnTo>
                <a:lnTo>
                  <a:pt x="4892040" y="4826317"/>
                </a:lnTo>
                <a:lnTo>
                  <a:pt x="4891405" y="4841240"/>
                </a:lnTo>
                <a:lnTo>
                  <a:pt x="4890452" y="4854257"/>
                </a:lnTo>
                <a:lnTo>
                  <a:pt x="4889817" y="4859655"/>
                </a:lnTo>
                <a:lnTo>
                  <a:pt x="4888865" y="4864100"/>
                </a:lnTo>
                <a:lnTo>
                  <a:pt x="4888230" y="4867910"/>
                </a:lnTo>
                <a:lnTo>
                  <a:pt x="4887277" y="4870450"/>
                </a:lnTo>
                <a:lnTo>
                  <a:pt x="4883785" y="4876482"/>
                </a:lnTo>
                <a:lnTo>
                  <a:pt x="4880292" y="4881880"/>
                </a:lnTo>
                <a:lnTo>
                  <a:pt x="4876800" y="4886642"/>
                </a:lnTo>
                <a:lnTo>
                  <a:pt x="4872672" y="4890770"/>
                </a:lnTo>
                <a:lnTo>
                  <a:pt x="4868227" y="4894580"/>
                </a:lnTo>
                <a:lnTo>
                  <a:pt x="4863782" y="4897755"/>
                </a:lnTo>
                <a:lnTo>
                  <a:pt x="4859020" y="4900612"/>
                </a:lnTo>
                <a:lnTo>
                  <a:pt x="4853940" y="4902835"/>
                </a:lnTo>
                <a:lnTo>
                  <a:pt x="4848542" y="4904422"/>
                </a:lnTo>
                <a:lnTo>
                  <a:pt x="4843462" y="4906010"/>
                </a:lnTo>
                <a:lnTo>
                  <a:pt x="4837430" y="4906645"/>
                </a:lnTo>
                <a:lnTo>
                  <a:pt x="4832032" y="4907597"/>
                </a:lnTo>
                <a:lnTo>
                  <a:pt x="4826317" y="4907597"/>
                </a:lnTo>
                <a:lnTo>
                  <a:pt x="4820285" y="4907597"/>
                </a:lnTo>
                <a:lnTo>
                  <a:pt x="4814570" y="4907280"/>
                </a:lnTo>
                <a:lnTo>
                  <a:pt x="4808855" y="4906645"/>
                </a:lnTo>
                <a:lnTo>
                  <a:pt x="4796790" y="4904740"/>
                </a:lnTo>
                <a:lnTo>
                  <a:pt x="4785042" y="4902517"/>
                </a:lnTo>
                <a:lnTo>
                  <a:pt x="4773295" y="4899660"/>
                </a:lnTo>
                <a:lnTo>
                  <a:pt x="4761865" y="4896167"/>
                </a:lnTo>
                <a:lnTo>
                  <a:pt x="4741227" y="4890135"/>
                </a:lnTo>
                <a:lnTo>
                  <a:pt x="4724717" y="4885372"/>
                </a:lnTo>
                <a:lnTo>
                  <a:pt x="4721225" y="4885055"/>
                </a:lnTo>
                <a:lnTo>
                  <a:pt x="4718050" y="4884102"/>
                </a:lnTo>
                <a:lnTo>
                  <a:pt x="4704080" y="4881880"/>
                </a:lnTo>
                <a:lnTo>
                  <a:pt x="4685665" y="4878387"/>
                </a:lnTo>
                <a:lnTo>
                  <a:pt x="4664710" y="4873942"/>
                </a:lnTo>
                <a:lnTo>
                  <a:pt x="4641215" y="4868545"/>
                </a:lnTo>
                <a:lnTo>
                  <a:pt x="4629467" y="4865052"/>
                </a:lnTo>
                <a:lnTo>
                  <a:pt x="4618037" y="4861560"/>
                </a:lnTo>
                <a:lnTo>
                  <a:pt x="4606290" y="4857750"/>
                </a:lnTo>
                <a:lnTo>
                  <a:pt x="4594860" y="4853305"/>
                </a:lnTo>
                <a:lnTo>
                  <a:pt x="4584065" y="4849177"/>
                </a:lnTo>
                <a:lnTo>
                  <a:pt x="4573587" y="4844097"/>
                </a:lnTo>
                <a:lnTo>
                  <a:pt x="4568507" y="4841240"/>
                </a:lnTo>
                <a:lnTo>
                  <a:pt x="4563745" y="4838700"/>
                </a:lnTo>
                <a:lnTo>
                  <a:pt x="4559617" y="4835842"/>
                </a:lnTo>
                <a:lnTo>
                  <a:pt x="4555172" y="4833302"/>
                </a:lnTo>
                <a:lnTo>
                  <a:pt x="4551362" y="4830127"/>
                </a:lnTo>
                <a:lnTo>
                  <a:pt x="4547552" y="4826952"/>
                </a:lnTo>
                <a:lnTo>
                  <a:pt x="4544377" y="4823460"/>
                </a:lnTo>
                <a:lnTo>
                  <a:pt x="4541202" y="4819967"/>
                </a:lnTo>
                <a:lnTo>
                  <a:pt x="4538345" y="4816475"/>
                </a:lnTo>
                <a:lnTo>
                  <a:pt x="4536122" y="4812982"/>
                </a:lnTo>
                <a:lnTo>
                  <a:pt x="4534217" y="4809172"/>
                </a:lnTo>
                <a:lnTo>
                  <a:pt x="4532312" y="4805045"/>
                </a:lnTo>
                <a:lnTo>
                  <a:pt x="4530407" y="4801235"/>
                </a:lnTo>
                <a:lnTo>
                  <a:pt x="4529137" y="4797425"/>
                </a:lnTo>
                <a:lnTo>
                  <a:pt x="4527550" y="4792980"/>
                </a:lnTo>
                <a:lnTo>
                  <a:pt x="4526280" y="4788535"/>
                </a:lnTo>
                <a:lnTo>
                  <a:pt x="4524375" y="4779010"/>
                </a:lnTo>
                <a:lnTo>
                  <a:pt x="4522470" y="4769485"/>
                </a:lnTo>
                <a:lnTo>
                  <a:pt x="4506595" y="4645977"/>
                </a:lnTo>
                <a:lnTo>
                  <a:pt x="4501197" y="4630737"/>
                </a:lnTo>
                <a:lnTo>
                  <a:pt x="4497070" y="4618037"/>
                </a:lnTo>
                <a:lnTo>
                  <a:pt x="4494530" y="4605972"/>
                </a:lnTo>
                <a:lnTo>
                  <a:pt x="4491990" y="4594860"/>
                </a:lnTo>
                <a:lnTo>
                  <a:pt x="4439602" y="4216400"/>
                </a:lnTo>
                <a:lnTo>
                  <a:pt x="4439602" y="4213225"/>
                </a:lnTo>
                <a:lnTo>
                  <a:pt x="4439602" y="4210367"/>
                </a:lnTo>
                <a:lnTo>
                  <a:pt x="4435792" y="4141470"/>
                </a:lnTo>
                <a:lnTo>
                  <a:pt x="4431347" y="4127182"/>
                </a:lnTo>
                <a:lnTo>
                  <a:pt x="4427537" y="4113212"/>
                </a:lnTo>
                <a:lnTo>
                  <a:pt x="4424362" y="4099242"/>
                </a:lnTo>
                <a:lnTo>
                  <a:pt x="4422140" y="4085590"/>
                </a:lnTo>
                <a:lnTo>
                  <a:pt x="4419600" y="4071937"/>
                </a:lnTo>
                <a:lnTo>
                  <a:pt x="4418012" y="4059237"/>
                </a:lnTo>
                <a:lnTo>
                  <a:pt x="4416425" y="4046855"/>
                </a:lnTo>
                <a:lnTo>
                  <a:pt x="4415155" y="4034790"/>
                </a:lnTo>
                <a:lnTo>
                  <a:pt x="4414202" y="4025582"/>
                </a:lnTo>
                <a:lnTo>
                  <a:pt x="4412932" y="4013200"/>
                </a:lnTo>
                <a:lnTo>
                  <a:pt x="4412297" y="3998595"/>
                </a:lnTo>
                <a:lnTo>
                  <a:pt x="4411027" y="3982085"/>
                </a:lnTo>
                <a:lnTo>
                  <a:pt x="4410075" y="3964940"/>
                </a:lnTo>
                <a:lnTo>
                  <a:pt x="4408805" y="3947795"/>
                </a:lnTo>
                <a:lnTo>
                  <a:pt x="4407852" y="3931920"/>
                </a:lnTo>
                <a:lnTo>
                  <a:pt x="4406900" y="3917950"/>
                </a:lnTo>
                <a:lnTo>
                  <a:pt x="4399280" y="3823970"/>
                </a:lnTo>
                <a:lnTo>
                  <a:pt x="4399915" y="3814762"/>
                </a:lnTo>
                <a:lnTo>
                  <a:pt x="4400232" y="3804920"/>
                </a:lnTo>
                <a:lnTo>
                  <a:pt x="4400867" y="3794442"/>
                </a:lnTo>
                <a:lnTo>
                  <a:pt x="4402137" y="3783965"/>
                </a:lnTo>
                <a:lnTo>
                  <a:pt x="4404042" y="3761422"/>
                </a:lnTo>
                <a:lnTo>
                  <a:pt x="4405312" y="3738880"/>
                </a:lnTo>
                <a:lnTo>
                  <a:pt x="4405630" y="3727767"/>
                </a:lnTo>
                <a:lnTo>
                  <a:pt x="4405312" y="3716972"/>
                </a:lnTo>
                <a:lnTo>
                  <a:pt x="4404360" y="3706495"/>
                </a:lnTo>
                <a:lnTo>
                  <a:pt x="4403407" y="3696652"/>
                </a:lnTo>
                <a:lnTo>
                  <a:pt x="4402137" y="3691572"/>
                </a:lnTo>
                <a:lnTo>
                  <a:pt x="4400867" y="3687445"/>
                </a:lnTo>
                <a:lnTo>
                  <a:pt x="4399915" y="3682682"/>
                </a:lnTo>
                <a:lnTo>
                  <a:pt x="4398327" y="3678555"/>
                </a:lnTo>
                <a:lnTo>
                  <a:pt x="4396422" y="3674427"/>
                </a:lnTo>
                <a:lnTo>
                  <a:pt x="4394517" y="3670617"/>
                </a:lnTo>
                <a:lnTo>
                  <a:pt x="4391977" y="3667125"/>
                </a:lnTo>
                <a:lnTo>
                  <a:pt x="4389437" y="3663950"/>
                </a:lnTo>
                <a:lnTo>
                  <a:pt x="4388802" y="3679507"/>
                </a:lnTo>
                <a:lnTo>
                  <a:pt x="4388167" y="3694747"/>
                </a:lnTo>
                <a:lnTo>
                  <a:pt x="4386897" y="3708717"/>
                </a:lnTo>
                <a:lnTo>
                  <a:pt x="4385945" y="3722052"/>
                </a:lnTo>
                <a:lnTo>
                  <a:pt x="4384992" y="3734117"/>
                </a:lnTo>
                <a:lnTo>
                  <a:pt x="4383722" y="3744277"/>
                </a:lnTo>
                <a:lnTo>
                  <a:pt x="4383087" y="3752532"/>
                </a:lnTo>
                <a:lnTo>
                  <a:pt x="4382770" y="3758882"/>
                </a:lnTo>
                <a:lnTo>
                  <a:pt x="4367212" y="4239895"/>
                </a:lnTo>
                <a:lnTo>
                  <a:pt x="4366577" y="4264025"/>
                </a:lnTo>
                <a:lnTo>
                  <a:pt x="4365942" y="4289425"/>
                </a:lnTo>
                <a:lnTo>
                  <a:pt x="4364672" y="4315777"/>
                </a:lnTo>
                <a:lnTo>
                  <a:pt x="4362767" y="4343400"/>
                </a:lnTo>
                <a:lnTo>
                  <a:pt x="4360545" y="4371975"/>
                </a:lnTo>
                <a:lnTo>
                  <a:pt x="4358005" y="4400550"/>
                </a:lnTo>
                <a:lnTo>
                  <a:pt x="4355465" y="4429760"/>
                </a:lnTo>
                <a:lnTo>
                  <a:pt x="4352607" y="4458970"/>
                </a:lnTo>
                <a:lnTo>
                  <a:pt x="4350067" y="4488180"/>
                </a:lnTo>
                <a:lnTo>
                  <a:pt x="4347210" y="4517072"/>
                </a:lnTo>
                <a:lnTo>
                  <a:pt x="4344670" y="4544695"/>
                </a:lnTo>
                <a:lnTo>
                  <a:pt x="4342130" y="4572000"/>
                </a:lnTo>
                <a:lnTo>
                  <a:pt x="4340225" y="4598035"/>
                </a:lnTo>
                <a:lnTo>
                  <a:pt x="4338955" y="4622482"/>
                </a:lnTo>
                <a:lnTo>
                  <a:pt x="4338002" y="4645660"/>
                </a:lnTo>
                <a:lnTo>
                  <a:pt x="4337367" y="4666932"/>
                </a:lnTo>
                <a:lnTo>
                  <a:pt x="4337367" y="4672330"/>
                </a:lnTo>
                <a:lnTo>
                  <a:pt x="4338002" y="4677727"/>
                </a:lnTo>
                <a:lnTo>
                  <a:pt x="4338637" y="4683760"/>
                </a:lnTo>
                <a:lnTo>
                  <a:pt x="4339590" y="4689475"/>
                </a:lnTo>
                <a:lnTo>
                  <a:pt x="4341495" y="4700905"/>
                </a:lnTo>
                <a:lnTo>
                  <a:pt x="4343717" y="4712652"/>
                </a:lnTo>
                <a:lnTo>
                  <a:pt x="4346575" y="4723765"/>
                </a:lnTo>
                <a:lnTo>
                  <a:pt x="4349115" y="4735195"/>
                </a:lnTo>
                <a:lnTo>
                  <a:pt x="4351655" y="4746307"/>
                </a:lnTo>
                <a:lnTo>
                  <a:pt x="4353242" y="4757737"/>
                </a:lnTo>
                <a:lnTo>
                  <a:pt x="4353877" y="4763135"/>
                </a:lnTo>
                <a:lnTo>
                  <a:pt x="4354195" y="4768532"/>
                </a:lnTo>
                <a:lnTo>
                  <a:pt x="4354195" y="4773930"/>
                </a:lnTo>
                <a:lnTo>
                  <a:pt x="4354195" y="4779010"/>
                </a:lnTo>
                <a:lnTo>
                  <a:pt x="4353877" y="4784407"/>
                </a:lnTo>
                <a:lnTo>
                  <a:pt x="4353242" y="4789487"/>
                </a:lnTo>
                <a:lnTo>
                  <a:pt x="4351972" y="4794567"/>
                </a:lnTo>
                <a:lnTo>
                  <a:pt x="4350702" y="4799647"/>
                </a:lnTo>
                <a:lnTo>
                  <a:pt x="4348797" y="4804410"/>
                </a:lnTo>
                <a:lnTo>
                  <a:pt x="4346575" y="4809172"/>
                </a:lnTo>
                <a:lnTo>
                  <a:pt x="4343717" y="4813617"/>
                </a:lnTo>
                <a:lnTo>
                  <a:pt x="4340225" y="4818062"/>
                </a:lnTo>
                <a:lnTo>
                  <a:pt x="4336415" y="4822825"/>
                </a:lnTo>
                <a:lnTo>
                  <a:pt x="4331970" y="4826952"/>
                </a:lnTo>
                <a:lnTo>
                  <a:pt x="4326890" y="4830762"/>
                </a:lnTo>
                <a:lnTo>
                  <a:pt x="4321492" y="4834890"/>
                </a:lnTo>
                <a:lnTo>
                  <a:pt x="4317365" y="4837430"/>
                </a:lnTo>
                <a:lnTo>
                  <a:pt x="4312602" y="4839335"/>
                </a:lnTo>
                <a:lnTo>
                  <a:pt x="4307522" y="4841240"/>
                </a:lnTo>
                <a:lnTo>
                  <a:pt x="4302442" y="4842827"/>
                </a:lnTo>
                <a:lnTo>
                  <a:pt x="4296727" y="4844097"/>
                </a:lnTo>
                <a:lnTo>
                  <a:pt x="4290695" y="4844732"/>
                </a:lnTo>
                <a:lnTo>
                  <a:pt x="4284980" y="4845685"/>
                </a:lnTo>
                <a:lnTo>
                  <a:pt x="4278630" y="4846002"/>
                </a:lnTo>
                <a:lnTo>
                  <a:pt x="4271962" y="4846002"/>
                </a:lnTo>
                <a:lnTo>
                  <a:pt x="4265612" y="4845685"/>
                </a:lnTo>
                <a:lnTo>
                  <a:pt x="4258310" y="4845367"/>
                </a:lnTo>
                <a:lnTo>
                  <a:pt x="4251960" y="4844732"/>
                </a:lnTo>
                <a:lnTo>
                  <a:pt x="4237355" y="4843462"/>
                </a:lnTo>
                <a:lnTo>
                  <a:pt x="4223385" y="4840605"/>
                </a:lnTo>
                <a:lnTo>
                  <a:pt x="4209097" y="4837747"/>
                </a:lnTo>
                <a:lnTo>
                  <a:pt x="4195127" y="4834255"/>
                </a:lnTo>
                <a:lnTo>
                  <a:pt x="4180840" y="4830445"/>
                </a:lnTo>
                <a:lnTo>
                  <a:pt x="4167822" y="4826317"/>
                </a:lnTo>
                <a:lnTo>
                  <a:pt x="4155122" y="4822190"/>
                </a:lnTo>
                <a:lnTo>
                  <a:pt x="4143692" y="4818062"/>
                </a:lnTo>
                <a:lnTo>
                  <a:pt x="4133215" y="4813617"/>
                </a:lnTo>
                <a:lnTo>
                  <a:pt x="4123690" y="4809807"/>
                </a:lnTo>
                <a:lnTo>
                  <a:pt x="4117340" y="4806632"/>
                </a:lnTo>
                <a:lnTo>
                  <a:pt x="4112577" y="4804410"/>
                </a:lnTo>
                <a:lnTo>
                  <a:pt x="4107815" y="4801552"/>
                </a:lnTo>
                <a:lnTo>
                  <a:pt x="4101782" y="4798695"/>
                </a:lnTo>
                <a:lnTo>
                  <a:pt x="4098290" y="4796472"/>
                </a:lnTo>
                <a:lnTo>
                  <a:pt x="4095432" y="4794567"/>
                </a:lnTo>
                <a:lnTo>
                  <a:pt x="4089717" y="4792027"/>
                </a:lnTo>
                <a:lnTo>
                  <a:pt x="4084637" y="4790122"/>
                </a:lnTo>
                <a:lnTo>
                  <a:pt x="4079240" y="4788535"/>
                </a:lnTo>
                <a:lnTo>
                  <a:pt x="4073842" y="4786947"/>
                </a:lnTo>
                <a:lnTo>
                  <a:pt x="4063365" y="4785360"/>
                </a:lnTo>
                <a:lnTo>
                  <a:pt x="4053205" y="4784090"/>
                </a:lnTo>
                <a:lnTo>
                  <a:pt x="4043997" y="4782820"/>
                </a:lnTo>
                <a:lnTo>
                  <a:pt x="4034790" y="4780915"/>
                </a:lnTo>
                <a:lnTo>
                  <a:pt x="4030662" y="4779962"/>
                </a:lnTo>
                <a:lnTo>
                  <a:pt x="4027170" y="4778057"/>
                </a:lnTo>
                <a:lnTo>
                  <a:pt x="4023677" y="4775835"/>
                </a:lnTo>
                <a:lnTo>
                  <a:pt x="4020502" y="4773295"/>
                </a:lnTo>
                <a:lnTo>
                  <a:pt x="4017327" y="4769802"/>
                </a:lnTo>
                <a:lnTo>
                  <a:pt x="4015105" y="4765992"/>
                </a:lnTo>
                <a:lnTo>
                  <a:pt x="4012882" y="4761230"/>
                </a:lnTo>
                <a:lnTo>
                  <a:pt x="4010342" y="4756150"/>
                </a:lnTo>
                <a:lnTo>
                  <a:pt x="4008120" y="4750117"/>
                </a:lnTo>
                <a:lnTo>
                  <a:pt x="4006215" y="4744085"/>
                </a:lnTo>
                <a:lnTo>
                  <a:pt x="4004627" y="4737100"/>
                </a:lnTo>
                <a:lnTo>
                  <a:pt x="4002722" y="4729797"/>
                </a:lnTo>
                <a:lnTo>
                  <a:pt x="3999547" y="4713605"/>
                </a:lnTo>
                <a:lnTo>
                  <a:pt x="3997007" y="4696777"/>
                </a:lnTo>
                <a:lnTo>
                  <a:pt x="3994785" y="4678680"/>
                </a:lnTo>
                <a:lnTo>
                  <a:pt x="3992880" y="4660265"/>
                </a:lnTo>
                <a:lnTo>
                  <a:pt x="3989387" y="4623752"/>
                </a:lnTo>
                <a:lnTo>
                  <a:pt x="3986530" y="4589462"/>
                </a:lnTo>
                <a:lnTo>
                  <a:pt x="3984942" y="4574222"/>
                </a:lnTo>
                <a:lnTo>
                  <a:pt x="3983672" y="4561205"/>
                </a:lnTo>
                <a:lnTo>
                  <a:pt x="3981450" y="4549775"/>
                </a:lnTo>
                <a:lnTo>
                  <a:pt x="3979545" y="4540885"/>
                </a:lnTo>
                <a:lnTo>
                  <a:pt x="3953510" y="4291647"/>
                </a:lnTo>
                <a:lnTo>
                  <a:pt x="3953827" y="4288472"/>
                </a:lnTo>
                <a:lnTo>
                  <a:pt x="3954462" y="4284980"/>
                </a:lnTo>
                <a:lnTo>
                  <a:pt x="3947795" y="4250055"/>
                </a:lnTo>
                <a:lnTo>
                  <a:pt x="3946207" y="4247197"/>
                </a:lnTo>
                <a:lnTo>
                  <a:pt x="3944937" y="4244657"/>
                </a:lnTo>
                <a:lnTo>
                  <a:pt x="3923030" y="4059237"/>
                </a:lnTo>
                <a:lnTo>
                  <a:pt x="3919220" y="4063365"/>
                </a:lnTo>
                <a:lnTo>
                  <a:pt x="3916997" y="4065905"/>
                </a:lnTo>
                <a:lnTo>
                  <a:pt x="3916045" y="4067492"/>
                </a:lnTo>
                <a:lnTo>
                  <a:pt x="3915092" y="4069715"/>
                </a:lnTo>
                <a:lnTo>
                  <a:pt x="3913505" y="4073207"/>
                </a:lnTo>
                <a:lnTo>
                  <a:pt x="3911600" y="4078287"/>
                </a:lnTo>
                <a:lnTo>
                  <a:pt x="3908107" y="4088447"/>
                </a:lnTo>
                <a:lnTo>
                  <a:pt x="3907155" y="4090352"/>
                </a:lnTo>
                <a:lnTo>
                  <a:pt x="3907472" y="4090670"/>
                </a:lnTo>
                <a:lnTo>
                  <a:pt x="3908107" y="4091622"/>
                </a:lnTo>
                <a:lnTo>
                  <a:pt x="3908425" y="4094162"/>
                </a:lnTo>
                <a:lnTo>
                  <a:pt x="3908425" y="4099242"/>
                </a:lnTo>
                <a:lnTo>
                  <a:pt x="3908425" y="4104640"/>
                </a:lnTo>
                <a:lnTo>
                  <a:pt x="3909060" y="4117340"/>
                </a:lnTo>
                <a:lnTo>
                  <a:pt x="3910012" y="4131310"/>
                </a:lnTo>
                <a:lnTo>
                  <a:pt x="3910012" y="4142422"/>
                </a:lnTo>
                <a:lnTo>
                  <a:pt x="3890327" y="4431665"/>
                </a:lnTo>
                <a:lnTo>
                  <a:pt x="3890010" y="4447222"/>
                </a:lnTo>
                <a:lnTo>
                  <a:pt x="3889692" y="4461510"/>
                </a:lnTo>
                <a:lnTo>
                  <a:pt x="3889692" y="4475162"/>
                </a:lnTo>
                <a:lnTo>
                  <a:pt x="3889375" y="4488180"/>
                </a:lnTo>
                <a:lnTo>
                  <a:pt x="3888740" y="4501515"/>
                </a:lnTo>
                <a:lnTo>
                  <a:pt x="3888422" y="4515167"/>
                </a:lnTo>
                <a:lnTo>
                  <a:pt x="3887470" y="4529455"/>
                </a:lnTo>
                <a:lnTo>
                  <a:pt x="3885247" y="4545012"/>
                </a:lnTo>
                <a:lnTo>
                  <a:pt x="3884295" y="4555490"/>
                </a:lnTo>
                <a:lnTo>
                  <a:pt x="3883025" y="4564697"/>
                </a:lnTo>
                <a:lnTo>
                  <a:pt x="3882707" y="4572000"/>
                </a:lnTo>
                <a:lnTo>
                  <a:pt x="3882707" y="4578032"/>
                </a:lnTo>
                <a:lnTo>
                  <a:pt x="3882707" y="4583112"/>
                </a:lnTo>
                <a:lnTo>
                  <a:pt x="3883025" y="4587557"/>
                </a:lnTo>
                <a:lnTo>
                  <a:pt x="3883342" y="4591367"/>
                </a:lnTo>
                <a:lnTo>
                  <a:pt x="3884295" y="4594860"/>
                </a:lnTo>
                <a:lnTo>
                  <a:pt x="3885882" y="4601210"/>
                </a:lnTo>
                <a:lnTo>
                  <a:pt x="3886835" y="4608512"/>
                </a:lnTo>
                <a:lnTo>
                  <a:pt x="3887787" y="4613275"/>
                </a:lnTo>
                <a:lnTo>
                  <a:pt x="3888105" y="4618672"/>
                </a:lnTo>
                <a:lnTo>
                  <a:pt x="3888105" y="4625340"/>
                </a:lnTo>
                <a:lnTo>
                  <a:pt x="3888105" y="4633595"/>
                </a:lnTo>
                <a:lnTo>
                  <a:pt x="3880167" y="4901882"/>
                </a:lnTo>
                <a:lnTo>
                  <a:pt x="3860482" y="4913312"/>
                </a:lnTo>
                <a:lnTo>
                  <a:pt x="3843972" y="4922202"/>
                </a:lnTo>
                <a:lnTo>
                  <a:pt x="3836987" y="4926330"/>
                </a:lnTo>
                <a:lnTo>
                  <a:pt x="3830320" y="4929505"/>
                </a:lnTo>
                <a:lnTo>
                  <a:pt x="3824605" y="4931727"/>
                </a:lnTo>
                <a:lnTo>
                  <a:pt x="3819207" y="4933950"/>
                </a:lnTo>
                <a:lnTo>
                  <a:pt x="3814445" y="4935537"/>
                </a:lnTo>
                <a:lnTo>
                  <a:pt x="3810317" y="4937125"/>
                </a:lnTo>
                <a:lnTo>
                  <a:pt x="3805872" y="4938077"/>
                </a:lnTo>
                <a:lnTo>
                  <a:pt x="3802380" y="4938395"/>
                </a:lnTo>
                <a:lnTo>
                  <a:pt x="3798887" y="4938712"/>
                </a:lnTo>
                <a:lnTo>
                  <a:pt x="3795712" y="4938712"/>
                </a:lnTo>
                <a:lnTo>
                  <a:pt x="3792537" y="4938395"/>
                </a:lnTo>
                <a:lnTo>
                  <a:pt x="3789997" y="4938077"/>
                </a:lnTo>
                <a:lnTo>
                  <a:pt x="3778250" y="4934585"/>
                </a:lnTo>
                <a:lnTo>
                  <a:pt x="3764280" y="4930457"/>
                </a:lnTo>
                <a:lnTo>
                  <a:pt x="3759517" y="4929505"/>
                </a:lnTo>
                <a:lnTo>
                  <a:pt x="3755072" y="4928552"/>
                </a:lnTo>
                <a:lnTo>
                  <a:pt x="3749357" y="4928235"/>
                </a:lnTo>
                <a:lnTo>
                  <a:pt x="3743325" y="4927917"/>
                </a:lnTo>
                <a:lnTo>
                  <a:pt x="3736975" y="4927282"/>
                </a:lnTo>
                <a:lnTo>
                  <a:pt x="3729672" y="4927282"/>
                </a:lnTo>
                <a:lnTo>
                  <a:pt x="3721735" y="4927917"/>
                </a:lnTo>
                <a:lnTo>
                  <a:pt x="3712845" y="4928552"/>
                </a:lnTo>
                <a:lnTo>
                  <a:pt x="3704590" y="4929505"/>
                </a:lnTo>
                <a:lnTo>
                  <a:pt x="3697287" y="4929822"/>
                </a:lnTo>
                <a:lnTo>
                  <a:pt x="3690302" y="4929822"/>
                </a:lnTo>
                <a:lnTo>
                  <a:pt x="3683952" y="4929822"/>
                </a:lnTo>
                <a:lnTo>
                  <a:pt x="3678237" y="4928870"/>
                </a:lnTo>
                <a:lnTo>
                  <a:pt x="3672840" y="4928552"/>
                </a:lnTo>
                <a:lnTo>
                  <a:pt x="3667760" y="4927917"/>
                </a:lnTo>
                <a:lnTo>
                  <a:pt x="3662680" y="4926647"/>
                </a:lnTo>
                <a:lnTo>
                  <a:pt x="3657917" y="4925060"/>
                </a:lnTo>
                <a:lnTo>
                  <a:pt x="3653155" y="4923472"/>
                </a:lnTo>
                <a:lnTo>
                  <a:pt x="3648710" y="4921567"/>
                </a:lnTo>
                <a:lnTo>
                  <a:pt x="3643947" y="4919662"/>
                </a:lnTo>
                <a:lnTo>
                  <a:pt x="3633470" y="4914900"/>
                </a:lnTo>
                <a:lnTo>
                  <a:pt x="3621405" y="4909502"/>
                </a:lnTo>
                <a:lnTo>
                  <a:pt x="3544570" y="4889500"/>
                </a:lnTo>
                <a:lnTo>
                  <a:pt x="3543300" y="4866640"/>
                </a:lnTo>
                <a:lnTo>
                  <a:pt x="3542347" y="4844097"/>
                </a:lnTo>
                <a:lnTo>
                  <a:pt x="3540760" y="4821555"/>
                </a:lnTo>
                <a:lnTo>
                  <a:pt x="3538855" y="4799330"/>
                </a:lnTo>
                <a:lnTo>
                  <a:pt x="3536950" y="4776787"/>
                </a:lnTo>
                <a:lnTo>
                  <a:pt x="3535045" y="4754880"/>
                </a:lnTo>
                <a:lnTo>
                  <a:pt x="3533457" y="4733290"/>
                </a:lnTo>
                <a:lnTo>
                  <a:pt x="3531235" y="4711382"/>
                </a:lnTo>
                <a:lnTo>
                  <a:pt x="3529965" y="4689475"/>
                </a:lnTo>
                <a:lnTo>
                  <a:pt x="3528695" y="4668202"/>
                </a:lnTo>
                <a:lnTo>
                  <a:pt x="3527425" y="4646295"/>
                </a:lnTo>
                <a:lnTo>
                  <a:pt x="3526790" y="4625340"/>
                </a:lnTo>
                <a:lnTo>
                  <a:pt x="3526790" y="4603750"/>
                </a:lnTo>
                <a:lnTo>
                  <a:pt x="3527107" y="4582477"/>
                </a:lnTo>
                <a:lnTo>
                  <a:pt x="3527742" y="4561522"/>
                </a:lnTo>
                <a:lnTo>
                  <a:pt x="3529965" y="4539932"/>
                </a:lnTo>
                <a:lnTo>
                  <a:pt x="3533457" y="4521835"/>
                </a:lnTo>
                <a:lnTo>
                  <a:pt x="3532505" y="4518660"/>
                </a:lnTo>
                <a:lnTo>
                  <a:pt x="3531870" y="4515485"/>
                </a:lnTo>
                <a:lnTo>
                  <a:pt x="3530600" y="4512627"/>
                </a:lnTo>
                <a:lnTo>
                  <a:pt x="3529330" y="4510405"/>
                </a:lnTo>
                <a:lnTo>
                  <a:pt x="3527742" y="4508500"/>
                </a:lnTo>
                <a:lnTo>
                  <a:pt x="3525837" y="4506595"/>
                </a:lnTo>
                <a:lnTo>
                  <a:pt x="3523932" y="4505325"/>
                </a:lnTo>
                <a:lnTo>
                  <a:pt x="3522027" y="4504372"/>
                </a:lnTo>
                <a:lnTo>
                  <a:pt x="3520122" y="4503737"/>
                </a:lnTo>
                <a:lnTo>
                  <a:pt x="3517900" y="4503420"/>
                </a:lnTo>
                <a:lnTo>
                  <a:pt x="3515360" y="4503737"/>
                </a:lnTo>
                <a:lnTo>
                  <a:pt x="3513455" y="4504690"/>
                </a:lnTo>
                <a:lnTo>
                  <a:pt x="3511232" y="4505642"/>
                </a:lnTo>
                <a:lnTo>
                  <a:pt x="3508692" y="4507230"/>
                </a:lnTo>
                <a:lnTo>
                  <a:pt x="3506470" y="4509770"/>
                </a:lnTo>
                <a:lnTo>
                  <a:pt x="3504247" y="4512310"/>
                </a:lnTo>
                <a:lnTo>
                  <a:pt x="3502025" y="4515485"/>
                </a:lnTo>
                <a:lnTo>
                  <a:pt x="3500120" y="4518977"/>
                </a:lnTo>
                <a:lnTo>
                  <a:pt x="3498215" y="4523422"/>
                </a:lnTo>
                <a:lnTo>
                  <a:pt x="3496310" y="4528502"/>
                </a:lnTo>
                <a:lnTo>
                  <a:pt x="3494722" y="4533900"/>
                </a:lnTo>
                <a:lnTo>
                  <a:pt x="3493452" y="4539932"/>
                </a:lnTo>
                <a:lnTo>
                  <a:pt x="3492500" y="4546600"/>
                </a:lnTo>
                <a:lnTo>
                  <a:pt x="3491230" y="4553902"/>
                </a:lnTo>
                <a:lnTo>
                  <a:pt x="3490912" y="4562157"/>
                </a:lnTo>
                <a:lnTo>
                  <a:pt x="3490595" y="4570730"/>
                </a:lnTo>
                <a:lnTo>
                  <a:pt x="3490595" y="4580572"/>
                </a:lnTo>
                <a:lnTo>
                  <a:pt x="3490595" y="4590732"/>
                </a:lnTo>
                <a:lnTo>
                  <a:pt x="3491230" y="4601527"/>
                </a:lnTo>
                <a:lnTo>
                  <a:pt x="3492500" y="4613275"/>
                </a:lnTo>
                <a:lnTo>
                  <a:pt x="3493452" y="4625340"/>
                </a:lnTo>
                <a:lnTo>
                  <a:pt x="3495675" y="4638675"/>
                </a:lnTo>
                <a:lnTo>
                  <a:pt x="3501072" y="4673282"/>
                </a:lnTo>
                <a:lnTo>
                  <a:pt x="3505200" y="4699000"/>
                </a:lnTo>
                <a:lnTo>
                  <a:pt x="3506470" y="4709160"/>
                </a:lnTo>
                <a:lnTo>
                  <a:pt x="3507105" y="4718367"/>
                </a:lnTo>
                <a:lnTo>
                  <a:pt x="3507105" y="4725987"/>
                </a:lnTo>
                <a:lnTo>
                  <a:pt x="3506787" y="4733607"/>
                </a:lnTo>
                <a:lnTo>
                  <a:pt x="3506152" y="4737100"/>
                </a:lnTo>
                <a:lnTo>
                  <a:pt x="3505200" y="4740592"/>
                </a:lnTo>
                <a:lnTo>
                  <a:pt x="3504247" y="4744085"/>
                </a:lnTo>
                <a:lnTo>
                  <a:pt x="3502977" y="4747577"/>
                </a:lnTo>
                <a:lnTo>
                  <a:pt x="3499802" y="4754880"/>
                </a:lnTo>
                <a:lnTo>
                  <a:pt x="3495675" y="4762817"/>
                </a:lnTo>
                <a:lnTo>
                  <a:pt x="3484245" y="4780915"/>
                </a:lnTo>
                <a:lnTo>
                  <a:pt x="3468052" y="4805045"/>
                </a:lnTo>
                <a:lnTo>
                  <a:pt x="3459797" y="4802822"/>
                </a:lnTo>
                <a:lnTo>
                  <a:pt x="3453447" y="4800917"/>
                </a:lnTo>
                <a:lnTo>
                  <a:pt x="3448367" y="4799012"/>
                </a:lnTo>
                <a:lnTo>
                  <a:pt x="3444875" y="4797425"/>
                </a:lnTo>
                <a:lnTo>
                  <a:pt x="3441065" y="4794567"/>
                </a:lnTo>
                <a:lnTo>
                  <a:pt x="3438842" y="4792662"/>
                </a:lnTo>
                <a:lnTo>
                  <a:pt x="3437572" y="4792027"/>
                </a:lnTo>
                <a:lnTo>
                  <a:pt x="3436302" y="4791075"/>
                </a:lnTo>
                <a:lnTo>
                  <a:pt x="3434397" y="4790440"/>
                </a:lnTo>
                <a:lnTo>
                  <a:pt x="3432175" y="4790122"/>
                </a:lnTo>
                <a:lnTo>
                  <a:pt x="3422967" y="4788852"/>
                </a:lnTo>
                <a:lnTo>
                  <a:pt x="3408045" y="4787900"/>
                </a:lnTo>
                <a:lnTo>
                  <a:pt x="3404552" y="4787900"/>
                </a:lnTo>
                <a:lnTo>
                  <a:pt x="3396615" y="4787900"/>
                </a:lnTo>
                <a:lnTo>
                  <a:pt x="3386772" y="4787900"/>
                </a:lnTo>
                <a:lnTo>
                  <a:pt x="3376295" y="4787582"/>
                </a:lnTo>
                <a:lnTo>
                  <a:pt x="3356610" y="4787265"/>
                </a:lnTo>
                <a:lnTo>
                  <a:pt x="3331210" y="4787265"/>
                </a:lnTo>
                <a:lnTo>
                  <a:pt x="3316922" y="4787265"/>
                </a:lnTo>
                <a:lnTo>
                  <a:pt x="3302000" y="4786947"/>
                </a:lnTo>
                <a:lnTo>
                  <a:pt x="3286760" y="4786630"/>
                </a:lnTo>
                <a:lnTo>
                  <a:pt x="3271202" y="4785042"/>
                </a:lnTo>
                <a:lnTo>
                  <a:pt x="3263582" y="4784090"/>
                </a:lnTo>
                <a:lnTo>
                  <a:pt x="3255645" y="4782820"/>
                </a:lnTo>
                <a:lnTo>
                  <a:pt x="3248025" y="4781867"/>
                </a:lnTo>
                <a:lnTo>
                  <a:pt x="3240405" y="4780280"/>
                </a:lnTo>
                <a:lnTo>
                  <a:pt x="3233102" y="4778375"/>
                </a:lnTo>
                <a:lnTo>
                  <a:pt x="3225800" y="4776470"/>
                </a:lnTo>
                <a:lnTo>
                  <a:pt x="3218815" y="4773930"/>
                </a:lnTo>
                <a:lnTo>
                  <a:pt x="3212147" y="4771390"/>
                </a:lnTo>
                <a:lnTo>
                  <a:pt x="3205480" y="4768215"/>
                </a:lnTo>
                <a:lnTo>
                  <a:pt x="3199130" y="4765040"/>
                </a:lnTo>
                <a:lnTo>
                  <a:pt x="3193097" y="4761230"/>
                </a:lnTo>
                <a:lnTo>
                  <a:pt x="3187382" y="4757420"/>
                </a:lnTo>
                <a:lnTo>
                  <a:pt x="3182302" y="4752657"/>
                </a:lnTo>
                <a:lnTo>
                  <a:pt x="3177540" y="4747895"/>
                </a:lnTo>
                <a:lnTo>
                  <a:pt x="3173095" y="4742497"/>
                </a:lnTo>
                <a:lnTo>
                  <a:pt x="3169285" y="4736782"/>
                </a:lnTo>
                <a:lnTo>
                  <a:pt x="3165792" y="4730750"/>
                </a:lnTo>
                <a:lnTo>
                  <a:pt x="3162617" y="4723765"/>
                </a:lnTo>
                <a:lnTo>
                  <a:pt x="3159125" y="4715510"/>
                </a:lnTo>
                <a:lnTo>
                  <a:pt x="3155950" y="4706937"/>
                </a:lnTo>
                <a:lnTo>
                  <a:pt x="3152775" y="4697412"/>
                </a:lnTo>
                <a:lnTo>
                  <a:pt x="3149600" y="4686935"/>
                </a:lnTo>
                <a:lnTo>
                  <a:pt x="3147060" y="4675505"/>
                </a:lnTo>
                <a:lnTo>
                  <a:pt x="3143885" y="4663757"/>
                </a:lnTo>
                <a:lnTo>
                  <a:pt x="3138170" y="4638675"/>
                </a:lnTo>
                <a:lnTo>
                  <a:pt x="3133090" y="4611370"/>
                </a:lnTo>
                <a:lnTo>
                  <a:pt x="3127692" y="4582795"/>
                </a:lnTo>
                <a:lnTo>
                  <a:pt x="3122930" y="4553585"/>
                </a:lnTo>
                <a:lnTo>
                  <a:pt x="3118167" y="4524057"/>
                </a:lnTo>
                <a:lnTo>
                  <a:pt x="3114357" y="4494530"/>
                </a:lnTo>
                <a:lnTo>
                  <a:pt x="3110547" y="4465637"/>
                </a:lnTo>
                <a:lnTo>
                  <a:pt x="3107055" y="4438015"/>
                </a:lnTo>
                <a:lnTo>
                  <a:pt x="3103880" y="4411980"/>
                </a:lnTo>
                <a:lnTo>
                  <a:pt x="3101022" y="4387850"/>
                </a:lnTo>
                <a:lnTo>
                  <a:pt x="3098800" y="4366260"/>
                </a:lnTo>
                <a:lnTo>
                  <a:pt x="3096895" y="4348162"/>
                </a:lnTo>
                <a:lnTo>
                  <a:pt x="3084830" y="4298315"/>
                </a:lnTo>
                <a:lnTo>
                  <a:pt x="3082290" y="4291330"/>
                </a:lnTo>
                <a:lnTo>
                  <a:pt x="3081337" y="4286885"/>
                </a:lnTo>
                <a:lnTo>
                  <a:pt x="3080067" y="4281805"/>
                </a:lnTo>
                <a:lnTo>
                  <a:pt x="3077845" y="4272597"/>
                </a:lnTo>
                <a:lnTo>
                  <a:pt x="3059430" y="4183380"/>
                </a:lnTo>
                <a:lnTo>
                  <a:pt x="3060065" y="4183062"/>
                </a:lnTo>
                <a:lnTo>
                  <a:pt x="3060065" y="4182110"/>
                </a:lnTo>
                <a:lnTo>
                  <a:pt x="3060065" y="4181157"/>
                </a:lnTo>
                <a:lnTo>
                  <a:pt x="3059430" y="4180205"/>
                </a:lnTo>
                <a:lnTo>
                  <a:pt x="3057842" y="4177982"/>
                </a:lnTo>
                <a:lnTo>
                  <a:pt x="3056572" y="4176077"/>
                </a:lnTo>
                <a:lnTo>
                  <a:pt x="3030220" y="4530725"/>
                </a:lnTo>
                <a:lnTo>
                  <a:pt x="3028950" y="4544377"/>
                </a:lnTo>
                <a:lnTo>
                  <a:pt x="3028315" y="4561522"/>
                </a:lnTo>
                <a:lnTo>
                  <a:pt x="3027362" y="4581207"/>
                </a:lnTo>
                <a:lnTo>
                  <a:pt x="3027045" y="4603115"/>
                </a:lnTo>
                <a:lnTo>
                  <a:pt x="3026727" y="4625975"/>
                </a:lnTo>
                <a:lnTo>
                  <a:pt x="3025775" y="4650105"/>
                </a:lnTo>
                <a:lnTo>
                  <a:pt x="3024822" y="4674235"/>
                </a:lnTo>
                <a:lnTo>
                  <a:pt x="3023553" y="4698047"/>
                </a:lnTo>
                <a:lnTo>
                  <a:pt x="3022918" y="4705350"/>
                </a:lnTo>
                <a:lnTo>
                  <a:pt x="3021647" y="4715192"/>
                </a:lnTo>
                <a:lnTo>
                  <a:pt x="3019742" y="4726940"/>
                </a:lnTo>
                <a:lnTo>
                  <a:pt x="3017203" y="4739005"/>
                </a:lnTo>
                <a:lnTo>
                  <a:pt x="3014663" y="4751070"/>
                </a:lnTo>
                <a:lnTo>
                  <a:pt x="3012122" y="4762500"/>
                </a:lnTo>
                <a:lnTo>
                  <a:pt x="3010852" y="4766945"/>
                </a:lnTo>
                <a:lnTo>
                  <a:pt x="3009582" y="4771390"/>
                </a:lnTo>
                <a:lnTo>
                  <a:pt x="3007995" y="4774882"/>
                </a:lnTo>
                <a:lnTo>
                  <a:pt x="3006725" y="4777422"/>
                </a:lnTo>
                <a:lnTo>
                  <a:pt x="3002915" y="4782502"/>
                </a:lnTo>
                <a:lnTo>
                  <a:pt x="2997200" y="4789170"/>
                </a:lnTo>
                <a:lnTo>
                  <a:pt x="2993708" y="4792345"/>
                </a:lnTo>
                <a:lnTo>
                  <a:pt x="2990532" y="4795520"/>
                </a:lnTo>
                <a:lnTo>
                  <a:pt x="2987357" y="4797742"/>
                </a:lnTo>
                <a:lnTo>
                  <a:pt x="2985135" y="4799330"/>
                </a:lnTo>
                <a:lnTo>
                  <a:pt x="2981007" y="4801552"/>
                </a:lnTo>
                <a:lnTo>
                  <a:pt x="2976563" y="4803457"/>
                </a:lnTo>
                <a:lnTo>
                  <a:pt x="2971800" y="4805680"/>
                </a:lnTo>
                <a:lnTo>
                  <a:pt x="2966720" y="4807267"/>
                </a:lnTo>
                <a:lnTo>
                  <a:pt x="2961640" y="4808537"/>
                </a:lnTo>
                <a:lnTo>
                  <a:pt x="2956242" y="4809807"/>
                </a:lnTo>
                <a:lnTo>
                  <a:pt x="2950210" y="4811077"/>
                </a:lnTo>
                <a:lnTo>
                  <a:pt x="2944495" y="4812030"/>
                </a:lnTo>
                <a:lnTo>
                  <a:pt x="2932113" y="4813617"/>
                </a:lnTo>
                <a:lnTo>
                  <a:pt x="2919095" y="4814570"/>
                </a:lnTo>
                <a:lnTo>
                  <a:pt x="2906078" y="4815205"/>
                </a:lnTo>
                <a:lnTo>
                  <a:pt x="2892742" y="4815205"/>
                </a:lnTo>
                <a:lnTo>
                  <a:pt x="2879725" y="4814887"/>
                </a:lnTo>
                <a:lnTo>
                  <a:pt x="2867025" y="4814570"/>
                </a:lnTo>
                <a:lnTo>
                  <a:pt x="2854960" y="4813617"/>
                </a:lnTo>
                <a:lnTo>
                  <a:pt x="2843530" y="4812665"/>
                </a:lnTo>
                <a:lnTo>
                  <a:pt x="2833370" y="4811395"/>
                </a:lnTo>
                <a:lnTo>
                  <a:pt x="2824162" y="4809807"/>
                </a:lnTo>
                <a:lnTo>
                  <a:pt x="2816860" y="4808537"/>
                </a:lnTo>
                <a:lnTo>
                  <a:pt x="2810510" y="4807585"/>
                </a:lnTo>
                <a:lnTo>
                  <a:pt x="2736215" y="4790122"/>
                </a:lnTo>
                <a:lnTo>
                  <a:pt x="2730182" y="4787265"/>
                </a:lnTo>
                <a:lnTo>
                  <a:pt x="2724467" y="4784090"/>
                </a:lnTo>
                <a:lnTo>
                  <a:pt x="2719070" y="4780597"/>
                </a:lnTo>
                <a:lnTo>
                  <a:pt x="2713990" y="4776470"/>
                </a:lnTo>
                <a:lnTo>
                  <a:pt x="2709228" y="4771707"/>
                </a:lnTo>
                <a:lnTo>
                  <a:pt x="2705100" y="4766627"/>
                </a:lnTo>
                <a:lnTo>
                  <a:pt x="2700972" y="4761230"/>
                </a:lnTo>
                <a:lnTo>
                  <a:pt x="2697480" y="4755197"/>
                </a:lnTo>
                <a:lnTo>
                  <a:pt x="2693987" y="4749165"/>
                </a:lnTo>
                <a:lnTo>
                  <a:pt x="2691130" y="4742497"/>
                </a:lnTo>
                <a:lnTo>
                  <a:pt x="2687955" y="4735830"/>
                </a:lnTo>
                <a:lnTo>
                  <a:pt x="2685415" y="4728845"/>
                </a:lnTo>
                <a:lnTo>
                  <a:pt x="2682875" y="4721542"/>
                </a:lnTo>
                <a:lnTo>
                  <a:pt x="2680335" y="4713922"/>
                </a:lnTo>
                <a:lnTo>
                  <a:pt x="2678430" y="4706302"/>
                </a:lnTo>
                <a:lnTo>
                  <a:pt x="2676525" y="4699000"/>
                </a:lnTo>
                <a:lnTo>
                  <a:pt x="2673032" y="4682807"/>
                </a:lnTo>
                <a:lnTo>
                  <a:pt x="2669857" y="4666932"/>
                </a:lnTo>
                <a:lnTo>
                  <a:pt x="2667317" y="4651375"/>
                </a:lnTo>
                <a:lnTo>
                  <a:pt x="2664460" y="4636135"/>
                </a:lnTo>
                <a:lnTo>
                  <a:pt x="2661920" y="4621530"/>
                </a:lnTo>
                <a:lnTo>
                  <a:pt x="2659063" y="4607877"/>
                </a:lnTo>
                <a:lnTo>
                  <a:pt x="2657475" y="4601210"/>
                </a:lnTo>
                <a:lnTo>
                  <a:pt x="2655888" y="4595177"/>
                </a:lnTo>
                <a:lnTo>
                  <a:pt x="2654300" y="4589462"/>
                </a:lnTo>
                <a:lnTo>
                  <a:pt x="2652395" y="4584065"/>
                </a:lnTo>
                <a:lnTo>
                  <a:pt x="2649855" y="4575810"/>
                </a:lnTo>
                <a:lnTo>
                  <a:pt x="2646997" y="4567555"/>
                </a:lnTo>
                <a:lnTo>
                  <a:pt x="2644775" y="4559617"/>
                </a:lnTo>
                <a:lnTo>
                  <a:pt x="2642552" y="4551680"/>
                </a:lnTo>
                <a:lnTo>
                  <a:pt x="2638743" y="4535805"/>
                </a:lnTo>
                <a:lnTo>
                  <a:pt x="2636202" y="4520565"/>
                </a:lnTo>
                <a:lnTo>
                  <a:pt x="2633345" y="4505325"/>
                </a:lnTo>
                <a:lnTo>
                  <a:pt x="2631440" y="4490720"/>
                </a:lnTo>
                <a:lnTo>
                  <a:pt x="2629853" y="4475797"/>
                </a:lnTo>
                <a:lnTo>
                  <a:pt x="2628265" y="4461827"/>
                </a:lnTo>
                <a:lnTo>
                  <a:pt x="2626995" y="4447857"/>
                </a:lnTo>
                <a:lnTo>
                  <a:pt x="2625407" y="4434205"/>
                </a:lnTo>
                <a:lnTo>
                  <a:pt x="2624138" y="4420552"/>
                </a:lnTo>
                <a:lnTo>
                  <a:pt x="2621915" y="4407535"/>
                </a:lnTo>
                <a:lnTo>
                  <a:pt x="2619692" y="4394835"/>
                </a:lnTo>
                <a:lnTo>
                  <a:pt x="2617152" y="4382452"/>
                </a:lnTo>
                <a:lnTo>
                  <a:pt x="2615565" y="4376420"/>
                </a:lnTo>
                <a:lnTo>
                  <a:pt x="2613342" y="4370387"/>
                </a:lnTo>
                <a:lnTo>
                  <a:pt x="2611437" y="4364355"/>
                </a:lnTo>
                <a:lnTo>
                  <a:pt x="2609215" y="4358640"/>
                </a:lnTo>
                <a:lnTo>
                  <a:pt x="2595245" y="4322445"/>
                </a:lnTo>
                <a:lnTo>
                  <a:pt x="2593975" y="4317365"/>
                </a:lnTo>
                <a:lnTo>
                  <a:pt x="2592387" y="4309110"/>
                </a:lnTo>
                <a:lnTo>
                  <a:pt x="2590482" y="4299267"/>
                </a:lnTo>
                <a:lnTo>
                  <a:pt x="2588578" y="4288472"/>
                </a:lnTo>
                <a:lnTo>
                  <a:pt x="2586355" y="4277360"/>
                </a:lnTo>
                <a:lnTo>
                  <a:pt x="2584767" y="4266247"/>
                </a:lnTo>
                <a:lnTo>
                  <a:pt x="2583180" y="4256722"/>
                </a:lnTo>
                <a:lnTo>
                  <a:pt x="2582227" y="4249102"/>
                </a:lnTo>
                <a:lnTo>
                  <a:pt x="2571433" y="4150677"/>
                </a:lnTo>
                <a:lnTo>
                  <a:pt x="2569210" y="4139882"/>
                </a:lnTo>
                <a:lnTo>
                  <a:pt x="2567305" y="4129722"/>
                </a:lnTo>
                <a:lnTo>
                  <a:pt x="2566035" y="4119880"/>
                </a:lnTo>
                <a:lnTo>
                  <a:pt x="2564765" y="4110672"/>
                </a:lnTo>
                <a:lnTo>
                  <a:pt x="2564130" y="4092575"/>
                </a:lnTo>
                <a:lnTo>
                  <a:pt x="2563495" y="4075112"/>
                </a:lnTo>
                <a:lnTo>
                  <a:pt x="2562860" y="4057650"/>
                </a:lnTo>
                <a:lnTo>
                  <a:pt x="2561590" y="4039235"/>
                </a:lnTo>
                <a:lnTo>
                  <a:pt x="2560637" y="4030027"/>
                </a:lnTo>
                <a:lnTo>
                  <a:pt x="2559050" y="4019867"/>
                </a:lnTo>
                <a:lnTo>
                  <a:pt x="2556510" y="4009390"/>
                </a:lnTo>
                <a:lnTo>
                  <a:pt x="2553970" y="3997960"/>
                </a:lnTo>
                <a:lnTo>
                  <a:pt x="2533015" y="3837305"/>
                </a:lnTo>
                <a:lnTo>
                  <a:pt x="2532380" y="3834130"/>
                </a:lnTo>
                <a:lnTo>
                  <a:pt x="2531745" y="3830637"/>
                </a:lnTo>
                <a:lnTo>
                  <a:pt x="2531427" y="3826827"/>
                </a:lnTo>
                <a:lnTo>
                  <a:pt x="2530792" y="3823652"/>
                </a:lnTo>
                <a:lnTo>
                  <a:pt x="2509520" y="3508692"/>
                </a:lnTo>
                <a:lnTo>
                  <a:pt x="2509520" y="3500120"/>
                </a:lnTo>
                <a:lnTo>
                  <a:pt x="2508885" y="3491230"/>
                </a:lnTo>
                <a:lnTo>
                  <a:pt x="2507932" y="3481705"/>
                </a:lnTo>
                <a:lnTo>
                  <a:pt x="2506663" y="3472497"/>
                </a:lnTo>
                <a:lnTo>
                  <a:pt x="2504122" y="3453765"/>
                </a:lnTo>
                <a:lnTo>
                  <a:pt x="2500948" y="3434397"/>
                </a:lnTo>
                <a:lnTo>
                  <a:pt x="2498090" y="3414395"/>
                </a:lnTo>
                <a:lnTo>
                  <a:pt x="2495550" y="3394710"/>
                </a:lnTo>
                <a:lnTo>
                  <a:pt x="2494598" y="3384867"/>
                </a:lnTo>
                <a:lnTo>
                  <a:pt x="2493962" y="3374707"/>
                </a:lnTo>
                <a:lnTo>
                  <a:pt x="2493645" y="3364865"/>
                </a:lnTo>
                <a:lnTo>
                  <a:pt x="2493010" y="3355022"/>
                </a:lnTo>
                <a:lnTo>
                  <a:pt x="2487612" y="3360737"/>
                </a:lnTo>
                <a:lnTo>
                  <a:pt x="2483802" y="3364865"/>
                </a:lnTo>
                <a:lnTo>
                  <a:pt x="2480627" y="3368675"/>
                </a:lnTo>
                <a:lnTo>
                  <a:pt x="2478405" y="3372167"/>
                </a:lnTo>
                <a:lnTo>
                  <a:pt x="2476818" y="3375977"/>
                </a:lnTo>
                <a:lnTo>
                  <a:pt x="2475230" y="3381375"/>
                </a:lnTo>
                <a:lnTo>
                  <a:pt x="2473642" y="3388360"/>
                </a:lnTo>
                <a:lnTo>
                  <a:pt x="2472055" y="3398202"/>
                </a:lnTo>
                <a:lnTo>
                  <a:pt x="2471103" y="3407410"/>
                </a:lnTo>
                <a:lnTo>
                  <a:pt x="2469832" y="3417252"/>
                </a:lnTo>
                <a:lnTo>
                  <a:pt x="2468563" y="3426777"/>
                </a:lnTo>
                <a:lnTo>
                  <a:pt x="2467927" y="3436937"/>
                </a:lnTo>
                <a:lnTo>
                  <a:pt x="2466975" y="3457575"/>
                </a:lnTo>
                <a:lnTo>
                  <a:pt x="2466657" y="3479482"/>
                </a:lnTo>
                <a:lnTo>
                  <a:pt x="2466657" y="3501390"/>
                </a:lnTo>
                <a:lnTo>
                  <a:pt x="2466975" y="3524250"/>
                </a:lnTo>
                <a:lnTo>
                  <a:pt x="2467610" y="3547110"/>
                </a:lnTo>
                <a:lnTo>
                  <a:pt x="2467927" y="3570605"/>
                </a:lnTo>
                <a:lnTo>
                  <a:pt x="2468245" y="3594417"/>
                </a:lnTo>
                <a:lnTo>
                  <a:pt x="2468563" y="3618230"/>
                </a:lnTo>
                <a:lnTo>
                  <a:pt x="2468563" y="3641725"/>
                </a:lnTo>
                <a:lnTo>
                  <a:pt x="2467927" y="3665537"/>
                </a:lnTo>
                <a:lnTo>
                  <a:pt x="2466340" y="3689032"/>
                </a:lnTo>
                <a:lnTo>
                  <a:pt x="2464435" y="3712210"/>
                </a:lnTo>
                <a:lnTo>
                  <a:pt x="2463165" y="3723957"/>
                </a:lnTo>
                <a:lnTo>
                  <a:pt x="2461577" y="3735387"/>
                </a:lnTo>
                <a:lnTo>
                  <a:pt x="2459673" y="3746500"/>
                </a:lnTo>
                <a:lnTo>
                  <a:pt x="2457450" y="3757930"/>
                </a:lnTo>
                <a:lnTo>
                  <a:pt x="2454592" y="3770312"/>
                </a:lnTo>
                <a:lnTo>
                  <a:pt x="2451417" y="3781742"/>
                </a:lnTo>
                <a:lnTo>
                  <a:pt x="2448243" y="3791267"/>
                </a:lnTo>
                <a:lnTo>
                  <a:pt x="2446020" y="3801110"/>
                </a:lnTo>
                <a:lnTo>
                  <a:pt x="2445385" y="3805872"/>
                </a:lnTo>
                <a:lnTo>
                  <a:pt x="2444750" y="3810952"/>
                </a:lnTo>
                <a:lnTo>
                  <a:pt x="2444432" y="3816350"/>
                </a:lnTo>
                <a:lnTo>
                  <a:pt x="2444432" y="3821747"/>
                </a:lnTo>
                <a:lnTo>
                  <a:pt x="2445385" y="3827462"/>
                </a:lnTo>
                <a:lnTo>
                  <a:pt x="2446020" y="3833812"/>
                </a:lnTo>
                <a:lnTo>
                  <a:pt x="2447608" y="3840480"/>
                </a:lnTo>
                <a:lnTo>
                  <a:pt x="2449830" y="3847782"/>
                </a:lnTo>
                <a:lnTo>
                  <a:pt x="2454592" y="3861752"/>
                </a:lnTo>
                <a:lnTo>
                  <a:pt x="2456815" y="3871912"/>
                </a:lnTo>
                <a:lnTo>
                  <a:pt x="2459037" y="3881755"/>
                </a:lnTo>
                <a:lnTo>
                  <a:pt x="2459673" y="3891915"/>
                </a:lnTo>
                <a:lnTo>
                  <a:pt x="2459990" y="3901440"/>
                </a:lnTo>
                <a:lnTo>
                  <a:pt x="2459990" y="3911600"/>
                </a:lnTo>
                <a:lnTo>
                  <a:pt x="2459673" y="3921442"/>
                </a:lnTo>
                <a:lnTo>
                  <a:pt x="2459037" y="3930650"/>
                </a:lnTo>
                <a:lnTo>
                  <a:pt x="2458085" y="3940492"/>
                </a:lnTo>
                <a:lnTo>
                  <a:pt x="2455227" y="3959542"/>
                </a:lnTo>
                <a:lnTo>
                  <a:pt x="2453005" y="3978592"/>
                </a:lnTo>
                <a:lnTo>
                  <a:pt x="2451735" y="3987800"/>
                </a:lnTo>
                <a:lnTo>
                  <a:pt x="2451100" y="3997642"/>
                </a:lnTo>
                <a:lnTo>
                  <a:pt x="2450465" y="4007167"/>
                </a:lnTo>
                <a:lnTo>
                  <a:pt x="2450465" y="4016375"/>
                </a:lnTo>
                <a:lnTo>
                  <a:pt x="2450465" y="4034155"/>
                </a:lnTo>
                <a:lnTo>
                  <a:pt x="2450465" y="4051935"/>
                </a:lnTo>
                <a:lnTo>
                  <a:pt x="2450783" y="4069397"/>
                </a:lnTo>
                <a:lnTo>
                  <a:pt x="2450783" y="4086860"/>
                </a:lnTo>
                <a:lnTo>
                  <a:pt x="2451100" y="4104322"/>
                </a:lnTo>
                <a:lnTo>
                  <a:pt x="2451417" y="4121785"/>
                </a:lnTo>
                <a:lnTo>
                  <a:pt x="2451417" y="4139565"/>
                </a:lnTo>
                <a:lnTo>
                  <a:pt x="2451735" y="4157345"/>
                </a:lnTo>
                <a:lnTo>
                  <a:pt x="2451735" y="4174807"/>
                </a:lnTo>
                <a:lnTo>
                  <a:pt x="2451735" y="4192270"/>
                </a:lnTo>
                <a:lnTo>
                  <a:pt x="2451417" y="4209732"/>
                </a:lnTo>
                <a:lnTo>
                  <a:pt x="2450783" y="4227830"/>
                </a:lnTo>
                <a:lnTo>
                  <a:pt x="2449830" y="4245292"/>
                </a:lnTo>
                <a:lnTo>
                  <a:pt x="2448877" y="4263072"/>
                </a:lnTo>
                <a:lnTo>
                  <a:pt x="2447608" y="4281170"/>
                </a:lnTo>
                <a:lnTo>
                  <a:pt x="2445702" y="4298950"/>
                </a:lnTo>
                <a:lnTo>
                  <a:pt x="2442210" y="4333240"/>
                </a:lnTo>
                <a:lnTo>
                  <a:pt x="2439353" y="4363720"/>
                </a:lnTo>
                <a:lnTo>
                  <a:pt x="2437765" y="4391025"/>
                </a:lnTo>
                <a:lnTo>
                  <a:pt x="2436812" y="4415472"/>
                </a:lnTo>
                <a:lnTo>
                  <a:pt x="2436812" y="4437380"/>
                </a:lnTo>
                <a:lnTo>
                  <a:pt x="2437130" y="4457382"/>
                </a:lnTo>
                <a:lnTo>
                  <a:pt x="2437765" y="4476115"/>
                </a:lnTo>
                <a:lnTo>
                  <a:pt x="2438718" y="4493577"/>
                </a:lnTo>
                <a:lnTo>
                  <a:pt x="2440305" y="4511357"/>
                </a:lnTo>
                <a:lnTo>
                  <a:pt x="2441257" y="4528502"/>
                </a:lnTo>
                <a:lnTo>
                  <a:pt x="2442527" y="4546282"/>
                </a:lnTo>
                <a:lnTo>
                  <a:pt x="2443797" y="4565015"/>
                </a:lnTo>
                <a:lnTo>
                  <a:pt x="2444750" y="4585335"/>
                </a:lnTo>
                <a:lnTo>
                  <a:pt x="2445385" y="4607242"/>
                </a:lnTo>
                <a:lnTo>
                  <a:pt x="2445385" y="4632007"/>
                </a:lnTo>
                <a:lnTo>
                  <a:pt x="2444432" y="4659630"/>
                </a:lnTo>
                <a:lnTo>
                  <a:pt x="2444115" y="4687570"/>
                </a:lnTo>
                <a:lnTo>
                  <a:pt x="2444115" y="4708525"/>
                </a:lnTo>
                <a:lnTo>
                  <a:pt x="2444750" y="4725035"/>
                </a:lnTo>
                <a:lnTo>
                  <a:pt x="2445385" y="4740275"/>
                </a:lnTo>
                <a:lnTo>
                  <a:pt x="2445702" y="4748212"/>
                </a:lnTo>
                <a:lnTo>
                  <a:pt x="2445385" y="4756785"/>
                </a:lnTo>
                <a:lnTo>
                  <a:pt x="2445385" y="4766945"/>
                </a:lnTo>
                <a:lnTo>
                  <a:pt x="2444432" y="4778375"/>
                </a:lnTo>
                <a:lnTo>
                  <a:pt x="2443797" y="4792027"/>
                </a:lnTo>
                <a:lnTo>
                  <a:pt x="2442527" y="4807585"/>
                </a:lnTo>
                <a:lnTo>
                  <a:pt x="2440622" y="4825682"/>
                </a:lnTo>
                <a:lnTo>
                  <a:pt x="2438718" y="4847590"/>
                </a:lnTo>
                <a:lnTo>
                  <a:pt x="2429828" y="4847907"/>
                </a:lnTo>
                <a:lnTo>
                  <a:pt x="2422207" y="4848542"/>
                </a:lnTo>
                <a:lnTo>
                  <a:pt x="2415540" y="4849177"/>
                </a:lnTo>
                <a:lnTo>
                  <a:pt x="2410142" y="4849495"/>
                </a:lnTo>
                <a:lnTo>
                  <a:pt x="2401570" y="4851082"/>
                </a:lnTo>
                <a:lnTo>
                  <a:pt x="2394585" y="4852987"/>
                </a:lnTo>
                <a:lnTo>
                  <a:pt x="2387600" y="4854257"/>
                </a:lnTo>
                <a:lnTo>
                  <a:pt x="2378710" y="4854892"/>
                </a:lnTo>
                <a:lnTo>
                  <a:pt x="2373630" y="4855527"/>
                </a:lnTo>
                <a:lnTo>
                  <a:pt x="2366962" y="4855527"/>
                </a:lnTo>
                <a:lnTo>
                  <a:pt x="2359660" y="4855527"/>
                </a:lnTo>
                <a:lnTo>
                  <a:pt x="2350770" y="4854892"/>
                </a:lnTo>
                <a:lnTo>
                  <a:pt x="2337435" y="4854575"/>
                </a:lnTo>
                <a:lnTo>
                  <a:pt x="2325370" y="4854575"/>
                </a:lnTo>
                <a:lnTo>
                  <a:pt x="2314257" y="4854892"/>
                </a:lnTo>
                <a:lnTo>
                  <a:pt x="2304415" y="4855527"/>
                </a:lnTo>
                <a:lnTo>
                  <a:pt x="2286635" y="4856797"/>
                </a:lnTo>
                <a:lnTo>
                  <a:pt x="2270442" y="4858067"/>
                </a:lnTo>
                <a:lnTo>
                  <a:pt x="2262505" y="4858385"/>
                </a:lnTo>
                <a:lnTo>
                  <a:pt x="2254567" y="4858385"/>
                </a:lnTo>
                <a:lnTo>
                  <a:pt x="2246312" y="4857750"/>
                </a:lnTo>
                <a:lnTo>
                  <a:pt x="2237740" y="4856480"/>
                </a:lnTo>
                <a:lnTo>
                  <a:pt x="2228215" y="4854575"/>
                </a:lnTo>
                <a:lnTo>
                  <a:pt x="2218372" y="4852035"/>
                </a:lnTo>
                <a:lnTo>
                  <a:pt x="2206943" y="4847907"/>
                </a:lnTo>
                <a:lnTo>
                  <a:pt x="2194877" y="4843462"/>
                </a:lnTo>
                <a:lnTo>
                  <a:pt x="2157413" y="4826317"/>
                </a:lnTo>
                <a:lnTo>
                  <a:pt x="2153602" y="4821555"/>
                </a:lnTo>
                <a:lnTo>
                  <a:pt x="2150110" y="4815205"/>
                </a:lnTo>
                <a:lnTo>
                  <a:pt x="2146935" y="4807585"/>
                </a:lnTo>
                <a:lnTo>
                  <a:pt x="2143760" y="4798695"/>
                </a:lnTo>
                <a:lnTo>
                  <a:pt x="2140585" y="4787582"/>
                </a:lnTo>
                <a:lnTo>
                  <a:pt x="2138045" y="4775835"/>
                </a:lnTo>
                <a:lnTo>
                  <a:pt x="2135187" y="4763135"/>
                </a:lnTo>
                <a:lnTo>
                  <a:pt x="2132965" y="4749482"/>
                </a:lnTo>
                <a:lnTo>
                  <a:pt x="2130743" y="4734560"/>
                </a:lnTo>
                <a:lnTo>
                  <a:pt x="2128203" y="4719002"/>
                </a:lnTo>
                <a:lnTo>
                  <a:pt x="2125980" y="4702810"/>
                </a:lnTo>
                <a:lnTo>
                  <a:pt x="2124075" y="4685982"/>
                </a:lnTo>
                <a:lnTo>
                  <a:pt x="2119947" y="4651057"/>
                </a:lnTo>
                <a:lnTo>
                  <a:pt x="2116455" y="4614862"/>
                </a:lnTo>
                <a:lnTo>
                  <a:pt x="2112963" y="4578667"/>
                </a:lnTo>
                <a:lnTo>
                  <a:pt x="2109152" y="4542790"/>
                </a:lnTo>
                <a:lnTo>
                  <a:pt x="2105660" y="4508500"/>
                </a:lnTo>
                <a:lnTo>
                  <a:pt x="2101850" y="4476432"/>
                </a:lnTo>
                <a:lnTo>
                  <a:pt x="2099945" y="4461827"/>
                </a:lnTo>
                <a:lnTo>
                  <a:pt x="2097722" y="4447857"/>
                </a:lnTo>
                <a:lnTo>
                  <a:pt x="2095500" y="4434522"/>
                </a:lnTo>
                <a:lnTo>
                  <a:pt x="2093595" y="4422775"/>
                </a:lnTo>
                <a:lnTo>
                  <a:pt x="2091373" y="4411980"/>
                </a:lnTo>
                <a:lnTo>
                  <a:pt x="2088515" y="4402455"/>
                </a:lnTo>
                <a:lnTo>
                  <a:pt x="2085658" y="4394835"/>
                </a:lnTo>
                <a:lnTo>
                  <a:pt x="2083118" y="4388167"/>
                </a:lnTo>
                <a:lnTo>
                  <a:pt x="2078038" y="4378007"/>
                </a:lnTo>
                <a:lnTo>
                  <a:pt x="2075815" y="4374197"/>
                </a:lnTo>
                <a:lnTo>
                  <a:pt x="2074228" y="4371975"/>
                </a:lnTo>
                <a:lnTo>
                  <a:pt x="2070735" y="4367212"/>
                </a:lnTo>
                <a:lnTo>
                  <a:pt x="2068195" y="4611687"/>
                </a:lnTo>
                <a:lnTo>
                  <a:pt x="2067878" y="4623752"/>
                </a:lnTo>
                <a:lnTo>
                  <a:pt x="2067243" y="4635817"/>
                </a:lnTo>
                <a:lnTo>
                  <a:pt x="2066290" y="4641532"/>
                </a:lnTo>
                <a:lnTo>
                  <a:pt x="2065020" y="4647565"/>
                </a:lnTo>
                <a:lnTo>
                  <a:pt x="2064068" y="4653280"/>
                </a:lnTo>
                <a:lnTo>
                  <a:pt x="2062480" y="4658677"/>
                </a:lnTo>
                <a:lnTo>
                  <a:pt x="2060575" y="4664710"/>
                </a:lnTo>
                <a:lnTo>
                  <a:pt x="2058035" y="4669790"/>
                </a:lnTo>
                <a:lnTo>
                  <a:pt x="2055813" y="4675187"/>
                </a:lnTo>
                <a:lnTo>
                  <a:pt x="2052955" y="4680267"/>
                </a:lnTo>
                <a:lnTo>
                  <a:pt x="2049463" y="4684712"/>
                </a:lnTo>
                <a:lnTo>
                  <a:pt x="2045970" y="4689475"/>
                </a:lnTo>
                <a:lnTo>
                  <a:pt x="2041843" y="4693920"/>
                </a:lnTo>
                <a:lnTo>
                  <a:pt x="2037080" y="4698047"/>
                </a:lnTo>
                <a:lnTo>
                  <a:pt x="2031683" y="4703127"/>
                </a:lnTo>
                <a:lnTo>
                  <a:pt x="2030413" y="4704715"/>
                </a:lnTo>
                <a:lnTo>
                  <a:pt x="2026920" y="4706302"/>
                </a:lnTo>
                <a:lnTo>
                  <a:pt x="2016443" y="4709795"/>
                </a:lnTo>
                <a:lnTo>
                  <a:pt x="2012633" y="4710430"/>
                </a:lnTo>
                <a:lnTo>
                  <a:pt x="2005330" y="4712017"/>
                </a:lnTo>
                <a:lnTo>
                  <a:pt x="1997393" y="4713605"/>
                </a:lnTo>
                <a:lnTo>
                  <a:pt x="1992313" y="4713922"/>
                </a:lnTo>
                <a:lnTo>
                  <a:pt x="1821815" y="4704397"/>
                </a:lnTo>
                <a:lnTo>
                  <a:pt x="1818958" y="4704397"/>
                </a:lnTo>
                <a:lnTo>
                  <a:pt x="1813243" y="4705350"/>
                </a:lnTo>
                <a:lnTo>
                  <a:pt x="1804988" y="4706302"/>
                </a:lnTo>
                <a:lnTo>
                  <a:pt x="1795780" y="4706302"/>
                </a:lnTo>
                <a:lnTo>
                  <a:pt x="1790383" y="4706302"/>
                </a:lnTo>
                <a:lnTo>
                  <a:pt x="1784668" y="4705350"/>
                </a:lnTo>
                <a:lnTo>
                  <a:pt x="1779270" y="4704715"/>
                </a:lnTo>
                <a:lnTo>
                  <a:pt x="1773555" y="4703445"/>
                </a:lnTo>
                <a:lnTo>
                  <a:pt x="1768158" y="4701540"/>
                </a:lnTo>
                <a:lnTo>
                  <a:pt x="1762443" y="4699317"/>
                </a:lnTo>
                <a:lnTo>
                  <a:pt x="1757363" y="4696142"/>
                </a:lnTo>
                <a:lnTo>
                  <a:pt x="1752600" y="4692650"/>
                </a:lnTo>
                <a:lnTo>
                  <a:pt x="1750060" y="4689792"/>
                </a:lnTo>
                <a:lnTo>
                  <a:pt x="1747520" y="4686300"/>
                </a:lnTo>
                <a:lnTo>
                  <a:pt x="1744663" y="4682172"/>
                </a:lnTo>
                <a:lnTo>
                  <a:pt x="1741805" y="4676775"/>
                </a:lnTo>
                <a:lnTo>
                  <a:pt x="1736090" y="4664710"/>
                </a:lnTo>
                <a:lnTo>
                  <a:pt x="1730375" y="4651375"/>
                </a:lnTo>
                <a:lnTo>
                  <a:pt x="1724660" y="4637405"/>
                </a:lnTo>
                <a:lnTo>
                  <a:pt x="1719898" y="4624070"/>
                </a:lnTo>
                <a:lnTo>
                  <a:pt x="1715453" y="4612957"/>
                </a:lnTo>
                <a:lnTo>
                  <a:pt x="1711960" y="4603750"/>
                </a:lnTo>
                <a:lnTo>
                  <a:pt x="1709103" y="4595177"/>
                </a:lnTo>
                <a:lnTo>
                  <a:pt x="1707198" y="4587240"/>
                </a:lnTo>
                <a:lnTo>
                  <a:pt x="1705293" y="4579620"/>
                </a:lnTo>
                <a:lnTo>
                  <a:pt x="1703705" y="4572317"/>
                </a:lnTo>
                <a:lnTo>
                  <a:pt x="1701800" y="4559617"/>
                </a:lnTo>
                <a:lnTo>
                  <a:pt x="1699578" y="4548505"/>
                </a:lnTo>
                <a:lnTo>
                  <a:pt x="1697990" y="4543425"/>
                </a:lnTo>
                <a:lnTo>
                  <a:pt x="1696085" y="4538980"/>
                </a:lnTo>
                <a:lnTo>
                  <a:pt x="1693545" y="4534535"/>
                </a:lnTo>
                <a:lnTo>
                  <a:pt x="1691005" y="4530407"/>
                </a:lnTo>
                <a:lnTo>
                  <a:pt x="1686878" y="4526915"/>
                </a:lnTo>
                <a:lnTo>
                  <a:pt x="1682433" y="4523422"/>
                </a:lnTo>
                <a:lnTo>
                  <a:pt x="1677035" y="4520247"/>
                </a:lnTo>
                <a:lnTo>
                  <a:pt x="1670050" y="4517072"/>
                </a:lnTo>
                <a:lnTo>
                  <a:pt x="1667510" y="4747577"/>
                </a:lnTo>
                <a:lnTo>
                  <a:pt x="1667510" y="4755197"/>
                </a:lnTo>
                <a:lnTo>
                  <a:pt x="1667193" y="4762817"/>
                </a:lnTo>
                <a:lnTo>
                  <a:pt x="1665923" y="4769802"/>
                </a:lnTo>
                <a:lnTo>
                  <a:pt x="1664970" y="4776470"/>
                </a:lnTo>
                <a:lnTo>
                  <a:pt x="1663383" y="4782502"/>
                </a:lnTo>
                <a:lnTo>
                  <a:pt x="1660843" y="4788535"/>
                </a:lnTo>
                <a:lnTo>
                  <a:pt x="1658620" y="4793932"/>
                </a:lnTo>
                <a:lnTo>
                  <a:pt x="1655445" y="4799012"/>
                </a:lnTo>
                <a:lnTo>
                  <a:pt x="1651635" y="4803457"/>
                </a:lnTo>
                <a:lnTo>
                  <a:pt x="1647825" y="4808220"/>
                </a:lnTo>
                <a:lnTo>
                  <a:pt x="1642745" y="4812665"/>
                </a:lnTo>
                <a:lnTo>
                  <a:pt x="1637030" y="4816475"/>
                </a:lnTo>
                <a:lnTo>
                  <a:pt x="1630998" y="4819967"/>
                </a:lnTo>
                <a:lnTo>
                  <a:pt x="1624330" y="4823460"/>
                </a:lnTo>
                <a:lnTo>
                  <a:pt x="1616393" y="4826952"/>
                </a:lnTo>
                <a:lnTo>
                  <a:pt x="1608455" y="4830127"/>
                </a:lnTo>
                <a:lnTo>
                  <a:pt x="1596708" y="4833937"/>
                </a:lnTo>
                <a:lnTo>
                  <a:pt x="1584960" y="4837112"/>
                </a:lnTo>
                <a:lnTo>
                  <a:pt x="1574165" y="4839970"/>
                </a:lnTo>
                <a:lnTo>
                  <a:pt x="1563053" y="4841875"/>
                </a:lnTo>
                <a:lnTo>
                  <a:pt x="1552575" y="4842827"/>
                </a:lnTo>
                <a:lnTo>
                  <a:pt x="1542098" y="4844097"/>
                </a:lnTo>
                <a:lnTo>
                  <a:pt x="1532573" y="4844415"/>
                </a:lnTo>
                <a:lnTo>
                  <a:pt x="1522730" y="4844097"/>
                </a:lnTo>
                <a:lnTo>
                  <a:pt x="1512888" y="4843780"/>
                </a:lnTo>
                <a:lnTo>
                  <a:pt x="1503680" y="4842827"/>
                </a:lnTo>
                <a:lnTo>
                  <a:pt x="1494790" y="4841875"/>
                </a:lnTo>
                <a:lnTo>
                  <a:pt x="1485265" y="4839970"/>
                </a:lnTo>
                <a:lnTo>
                  <a:pt x="1476693" y="4837747"/>
                </a:lnTo>
                <a:lnTo>
                  <a:pt x="1467803" y="4835842"/>
                </a:lnTo>
                <a:lnTo>
                  <a:pt x="1459230" y="4833620"/>
                </a:lnTo>
                <a:lnTo>
                  <a:pt x="1450658" y="4830762"/>
                </a:lnTo>
                <a:lnTo>
                  <a:pt x="1351598" y="4807267"/>
                </a:lnTo>
                <a:lnTo>
                  <a:pt x="1349375" y="4806315"/>
                </a:lnTo>
                <a:lnTo>
                  <a:pt x="1344613" y="4805045"/>
                </a:lnTo>
                <a:lnTo>
                  <a:pt x="1341755" y="4802187"/>
                </a:lnTo>
                <a:lnTo>
                  <a:pt x="1338580" y="4799012"/>
                </a:lnTo>
                <a:lnTo>
                  <a:pt x="1335723" y="4795837"/>
                </a:lnTo>
                <a:lnTo>
                  <a:pt x="1333500" y="4792662"/>
                </a:lnTo>
                <a:lnTo>
                  <a:pt x="1331595" y="4789170"/>
                </a:lnTo>
                <a:lnTo>
                  <a:pt x="1330008" y="4785995"/>
                </a:lnTo>
                <a:lnTo>
                  <a:pt x="1328420" y="4782502"/>
                </a:lnTo>
                <a:lnTo>
                  <a:pt x="1327150" y="4779327"/>
                </a:lnTo>
                <a:lnTo>
                  <a:pt x="1324928" y="4772342"/>
                </a:lnTo>
                <a:lnTo>
                  <a:pt x="1323658" y="4765992"/>
                </a:lnTo>
                <a:lnTo>
                  <a:pt x="1322070" y="4758690"/>
                </a:lnTo>
                <a:lnTo>
                  <a:pt x="1321435" y="4751705"/>
                </a:lnTo>
                <a:lnTo>
                  <a:pt x="1319848" y="4744720"/>
                </a:lnTo>
                <a:lnTo>
                  <a:pt x="1318578" y="4737735"/>
                </a:lnTo>
                <a:lnTo>
                  <a:pt x="1316355" y="4730750"/>
                </a:lnTo>
                <a:lnTo>
                  <a:pt x="1313498" y="4724082"/>
                </a:lnTo>
                <a:lnTo>
                  <a:pt x="1311910" y="4721225"/>
                </a:lnTo>
                <a:lnTo>
                  <a:pt x="1310005" y="4717415"/>
                </a:lnTo>
                <a:lnTo>
                  <a:pt x="1307783" y="4714557"/>
                </a:lnTo>
                <a:lnTo>
                  <a:pt x="1304925" y="4711382"/>
                </a:lnTo>
                <a:lnTo>
                  <a:pt x="1301750" y="4707890"/>
                </a:lnTo>
                <a:lnTo>
                  <a:pt x="1298893" y="4705032"/>
                </a:lnTo>
                <a:lnTo>
                  <a:pt x="1294765" y="4701857"/>
                </a:lnTo>
                <a:lnTo>
                  <a:pt x="1290955" y="4699000"/>
                </a:lnTo>
                <a:lnTo>
                  <a:pt x="1292225" y="4709477"/>
                </a:lnTo>
                <a:lnTo>
                  <a:pt x="1293813" y="4718050"/>
                </a:lnTo>
                <a:lnTo>
                  <a:pt x="1295400" y="4725352"/>
                </a:lnTo>
                <a:lnTo>
                  <a:pt x="1297623" y="4731702"/>
                </a:lnTo>
                <a:lnTo>
                  <a:pt x="1301750" y="4741227"/>
                </a:lnTo>
                <a:lnTo>
                  <a:pt x="1306195" y="4749482"/>
                </a:lnTo>
                <a:lnTo>
                  <a:pt x="1308100" y="4753927"/>
                </a:lnTo>
                <a:lnTo>
                  <a:pt x="1309688" y="4758372"/>
                </a:lnTo>
                <a:lnTo>
                  <a:pt x="1310958" y="4763770"/>
                </a:lnTo>
                <a:lnTo>
                  <a:pt x="1311593" y="4770437"/>
                </a:lnTo>
                <a:lnTo>
                  <a:pt x="1311910" y="4778375"/>
                </a:lnTo>
                <a:lnTo>
                  <a:pt x="1311910" y="4787265"/>
                </a:lnTo>
                <a:lnTo>
                  <a:pt x="1310958" y="4798060"/>
                </a:lnTo>
                <a:lnTo>
                  <a:pt x="1309370" y="4811395"/>
                </a:lnTo>
                <a:lnTo>
                  <a:pt x="1307465" y="4822190"/>
                </a:lnTo>
                <a:lnTo>
                  <a:pt x="1305243" y="4832350"/>
                </a:lnTo>
                <a:lnTo>
                  <a:pt x="1302703" y="4841240"/>
                </a:lnTo>
                <a:lnTo>
                  <a:pt x="1299210" y="4849495"/>
                </a:lnTo>
                <a:lnTo>
                  <a:pt x="1297623" y="4853305"/>
                </a:lnTo>
                <a:lnTo>
                  <a:pt x="1295718" y="4856797"/>
                </a:lnTo>
                <a:lnTo>
                  <a:pt x="1293813" y="4860607"/>
                </a:lnTo>
                <a:lnTo>
                  <a:pt x="1291273" y="4863465"/>
                </a:lnTo>
                <a:lnTo>
                  <a:pt x="1289050" y="4866640"/>
                </a:lnTo>
                <a:lnTo>
                  <a:pt x="1286828" y="4869497"/>
                </a:lnTo>
                <a:lnTo>
                  <a:pt x="1284288" y="4872037"/>
                </a:lnTo>
                <a:lnTo>
                  <a:pt x="1281748" y="4874895"/>
                </a:lnTo>
                <a:lnTo>
                  <a:pt x="1275715" y="4879657"/>
                </a:lnTo>
                <a:lnTo>
                  <a:pt x="1269683" y="4883785"/>
                </a:lnTo>
                <a:lnTo>
                  <a:pt x="1262698" y="4887277"/>
                </a:lnTo>
                <a:lnTo>
                  <a:pt x="1254760" y="4890452"/>
                </a:lnTo>
                <a:lnTo>
                  <a:pt x="1246505" y="4893627"/>
                </a:lnTo>
                <a:lnTo>
                  <a:pt x="1237933" y="4895850"/>
                </a:lnTo>
                <a:lnTo>
                  <a:pt x="1228408" y="4898072"/>
                </a:lnTo>
                <a:lnTo>
                  <a:pt x="1218248" y="4900295"/>
                </a:lnTo>
                <a:lnTo>
                  <a:pt x="1215073" y="4900930"/>
                </a:lnTo>
                <a:lnTo>
                  <a:pt x="1211898" y="4901247"/>
                </a:lnTo>
                <a:lnTo>
                  <a:pt x="1202690" y="4902835"/>
                </a:lnTo>
                <a:lnTo>
                  <a:pt x="1193165" y="4903787"/>
                </a:lnTo>
                <a:lnTo>
                  <a:pt x="1183958" y="4903787"/>
                </a:lnTo>
                <a:lnTo>
                  <a:pt x="1174433" y="4903152"/>
                </a:lnTo>
                <a:lnTo>
                  <a:pt x="1155383" y="4900930"/>
                </a:lnTo>
                <a:lnTo>
                  <a:pt x="1136333" y="4898072"/>
                </a:lnTo>
                <a:lnTo>
                  <a:pt x="1126490" y="4896802"/>
                </a:lnTo>
                <a:lnTo>
                  <a:pt x="1116965" y="4895532"/>
                </a:lnTo>
                <a:lnTo>
                  <a:pt x="1107440" y="4894262"/>
                </a:lnTo>
                <a:lnTo>
                  <a:pt x="1097915" y="4893945"/>
                </a:lnTo>
                <a:lnTo>
                  <a:pt x="1088073" y="4893627"/>
                </a:lnTo>
                <a:lnTo>
                  <a:pt x="1078865" y="4893945"/>
                </a:lnTo>
                <a:lnTo>
                  <a:pt x="1074103" y="4894580"/>
                </a:lnTo>
                <a:lnTo>
                  <a:pt x="1069340" y="4895532"/>
                </a:lnTo>
                <a:lnTo>
                  <a:pt x="1064578" y="4896167"/>
                </a:lnTo>
                <a:lnTo>
                  <a:pt x="1060133" y="4897437"/>
                </a:lnTo>
                <a:lnTo>
                  <a:pt x="952183" y="4930775"/>
                </a:lnTo>
                <a:lnTo>
                  <a:pt x="943610" y="4932045"/>
                </a:lnTo>
                <a:lnTo>
                  <a:pt x="935355" y="4932362"/>
                </a:lnTo>
                <a:lnTo>
                  <a:pt x="927735" y="4932997"/>
                </a:lnTo>
                <a:lnTo>
                  <a:pt x="919480" y="4932997"/>
                </a:lnTo>
                <a:lnTo>
                  <a:pt x="912178" y="4932362"/>
                </a:lnTo>
                <a:lnTo>
                  <a:pt x="904240" y="4932045"/>
                </a:lnTo>
                <a:lnTo>
                  <a:pt x="896938" y="4931410"/>
                </a:lnTo>
                <a:lnTo>
                  <a:pt x="889000" y="4930457"/>
                </a:lnTo>
                <a:lnTo>
                  <a:pt x="874395" y="4928552"/>
                </a:lnTo>
                <a:lnTo>
                  <a:pt x="858838" y="4926330"/>
                </a:lnTo>
                <a:lnTo>
                  <a:pt x="842645" y="4923472"/>
                </a:lnTo>
                <a:lnTo>
                  <a:pt x="826135" y="4921567"/>
                </a:lnTo>
                <a:lnTo>
                  <a:pt x="789623" y="4917757"/>
                </a:lnTo>
                <a:lnTo>
                  <a:pt x="758190" y="4913312"/>
                </a:lnTo>
                <a:lnTo>
                  <a:pt x="744220" y="4911090"/>
                </a:lnTo>
                <a:lnTo>
                  <a:pt x="731203" y="4907915"/>
                </a:lnTo>
                <a:lnTo>
                  <a:pt x="725488" y="4906327"/>
                </a:lnTo>
                <a:lnTo>
                  <a:pt x="719773" y="4904422"/>
                </a:lnTo>
                <a:lnTo>
                  <a:pt x="714375" y="4902200"/>
                </a:lnTo>
                <a:lnTo>
                  <a:pt x="708660" y="4899660"/>
                </a:lnTo>
                <a:lnTo>
                  <a:pt x="703580" y="4897437"/>
                </a:lnTo>
                <a:lnTo>
                  <a:pt x="699135" y="4894262"/>
                </a:lnTo>
                <a:lnTo>
                  <a:pt x="694373" y="4891087"/>
                </a:lnTo>
                <a:lnTo>
                  <a:pt x="689610" y="4888230"/>
                </a:lnTo>
                <a:lnTo>
                  <a:pt x="685800" y="4884102"/>
                </a:lnTo>
                <a:lnTo>
                  <a:pt x="681355" y="4879975"/>
                </a:lnTo>
                <a:lnTo>
                  <a:pt x="677863" y="4875530"/>
                </a:lnTo>
                <a:lnTo>
                  <a:pt x="674053" y="4871085"/>
                </a:lnTo>
                <a:lnTo>
                  <a:pt x="670878" y="4865370"/>
                </a:lnTo>
                <a:lnTo>
                  <a:pt x="667385" y="4859972"/>
                </a:lnTo>
                <a:lnTo>
                  <a:pt x="664845" y="4853940"/>
                </a:lnTo>
                <a:lnTo>
                  <a:pt x="661670" y="4847272"/>
                </a:lnTo>
                <a:lnTo>
                  <a:pt x="658813" y="4840287"/>
                </a:lnTo>
                <a:lnTo>
                  <a:pt x="656590" y="4832667"/>
                </a:lnTo>
                <a:lnTo>
                  <a:pt x="653733" y="4824730"/>
                </a:lnTo>
                <a:lnTo>
                  <a:pt x="651510" y="4816157"/>
                </a:lnTo>
                <a:lnTo>
                  <a:pt x="642620" y="4815840"/>
                </a:lnTo>
                <a:lnTo>
                  <a:pt x="633095" y="4815205"/>
                </a:lnTo>
                <a:lnTo>
                  <a:pt x="623888" y="4814570"/>
                </a:lnTo>
                <a:lnTo>
                  <a:pt x="614680" y="4813300"/>
                </a:lnTo>
                <a:lnTo>
                  <a:pt x="595313" y="4810760"/>
                </a:lnTo>
                <a:lnTo>
                  <a:pt x="576263" y="4807902"/>
                </a:lnTo>
                <a:lnTo>
                  <a:pt x="558165" y="4804727"/>
                </a:lnTo>
                <a:lnTo>
                  <a:pt x="540385" y="4802187"/>
                </a:lnTo>
                <a:lnTo>
                  <a:pt x="524193" y="4799647"/>
                </a:lnTo>
                <a:lnTo>
                  <a:pt x="508953" y="4798060"/>
                </a:lnTo>
                <a:lnTo>
                  <a:pt x="500698" y="4798060"/>
                </a:lnTo>
                <a:lnTo>
                  <a:pt x="492760" y="4798695"/>
                </a:lnTo>
                <a:lnTo>
                  <a:pt x="484505" y="4799330"/>
                </a:lnTo>
                <a:lnTo>
                  <a:pt x="476568" y="4799965"/>
                </a:lnTo>
                <a:lnTo>
                  <a:pt x="469583" y="4800917"/>
                </a:lnTo>
                <a:lnTo>
                  <a:pt x="463550" y="4801552"/>
                </a:lnTo>
                <a:lnTo>
                  <a:pt x="458470" y="4802187"/>
                </a:lnTo>
                <a:lnTo>
                  <a:pt x="454343" y="4802187"/>
                </a:lnTo>
                <a:lnTo>
                  <a:pt x="449898" y="4801235"/>
                </a:lnTo>
                <a:lnTo>
                  <a:pt x="445770" y="4799965"/>
                </a:lnTo>
                <a:lnTo>
                  <a:pt x="441960" y="4799330"/>
                </a:lnTo>
                <a:lnTo>
                  <a:pt x="438468" y="4797742"/>
                </a:lnTo>
                <a:lnTo>
                  <a:pt x="432118" y="4795202"/>
                </a:lnTo>
                <a:lnTo>
                  <a:pt x="426720" y="4791392"/>
                </a:lnTo>
                <a:lnTo>
                  <a:pt x="422275" y="4787900"/>
                </a:lnTo>
                <a:lnTo>
                  <a:pt x="417830" y="4784090"/>
                </a:lnTo>
                <a:lnTo>
                  <a:pt x="413703" y="4780280"/>
                </a:lnTo>
                <a:lnTo>
                  <a:pt x="409575" y="4776470"/>
                </a:lnTo>
                <a:lnTo>
                  <a:pt x="405448" y="4772342"/>
                </a:lnTo>
                <a:lnTo>
                  <a:pt x="400685" y="4768532"/>
                </a:lnTo>
                <a:lnTo>
                  <a:pt x="394970" y="4765040"/>
                </a:lnTo>
                <a:lnTo>
                  <a:pt x="388620" y="4761865"/>
                </a:lnTo>
                <a:lnTo>
                  <a:pt x="385128" y="4760912"/>
                </a:lnTo>
                <a:lnTo>
                  <a:pt x="381000" y="4759325"/>
                </a:lnTo>
                <a:lnTo>
                  <a:pt x="376555" y="4758055"/>
                </a:lnTo>
                <a:lnTo>
                  <a:pt x="371793" y="4756785"/>
                </a:lnTo>
                <a:lnTo>
                  <a:pt x="366713" y="4756150"/>
                </a:lnTo>
                <a:lnTo>
                  <a:pt x="361315" y="4755197"/>
                </a:lnTo>
                <a:lnTo>
                  <a:pt x="355283" y="4754880"/>
                </a:lnTo>
                <a:lnTo>
                  <a:pt x="348933" y="4754562"/>
                </a:lnTo>
                <a:lnTo>
                  <a:pt x="312420" y="4752975"/>
                </a:lnTo>
                <a:lnTo>
                  <a:pt x="281623" y="4751070"/>
                </a:lnTo>
                <a:lnTo>
                  <a:pt x="268288" y="4749800"/>
                </a:lnTo>
                <a:lnTo>
                  <a:pt x="255905" y="4748847"/>
                </a:lnTo>
                <a:lnTo>
                  <a:pt x="244475" y="4747260"/>
                </a:lnTo>
                <a:lnTo>
                  <a:pt x="234315" y="4745672"/>
                </a:lnTo>
                <a:lnTo>
                  <a:pt x="225108" y="4743767"/>
                </a:lnTo>
                <a:lnTo>
                  <a:pt x="216853" y="4741862"/>
                </a:lnTo>
                <a:lnTo>
                  <a:pt x="209550" y="4739005"/>
                </a:lnTo>
                <a:lnTo>
                  <a:pt x="202883" y="4736147"/>
                </a:lnTo>
                <a:lnTo>
                  <a:pt x="197168" y="4733290"/>
                </a:lnTo>
                <a:lnTo>
                  <a:pt x="192088" y="4729162"/>
                </a:lnTo>
                <a:lnTo>
                  <a:pt x="187325" y="4725352"/>
                </a:lnTo>
                <a:lnTo>
                  <a:pt x="182880" y="4720590"/>
                </a:lnTo>
                <a:lnTo>
                  <a:pt x="179388" y="4715510"/>
                </a:lnTo>
                <a:lnTo>
                  <a:pt x="176530" y="4709795"/>
                </a:lnTo>
                <a:lnTo>
                  <a:pt x="173355" y="4703445"/>
                </a:lnTo>
                <a:lnTo>
                  <a:pt x="170815" y="4696460"/>
                </a:lnTo>
                <a:lnTo>
                  <a:pt x="168593" y="4689157"/>
                </a:lnTo>
                <a:lnTo>
                  <a:pt x="166370" y="4680902"/>
                </a:lnTo>
                <a:lnTo>
                  <a:pt x="163830" y="4672012"/>
                </a:lnTo>
                <a:lnTo>
                  <a:pt x="161925" y="4662170"/>
                </a:lnTo>
                <a:lnTo>
                  <a:pt x="157480" y="4640580"/>
                </a:lnTo>
                <a:lnTo>
                  <a:pt x="152400" y="4615497"/>
                </a:lnTo>
                <a:lnTo>
                  <a:pt x="149225" y="4601527"/>
                </a:lnTo>
                <a:lnTo>
                  <a:pt x="145733" y="4586605"/>
                </a:lnTo>
                <a:lnTo>
                  <a:pt x="141605" y="4570730"/>
                </a:lnTo>
                <a:lnTo>
                  <a:pt x="137478" y="4553902"/>
                </a:lnTo>
                <a:lnTo>
                  <a:pt x="132080" y="4531995"/>
                </a:lnTo>
                <a:lnTo>
                  <a:pt x="127000" y="4509770"/>
                </a:lnTo>
                <a:lnTo>
                  <a:pt x="122238" y="4487862"/>
                </a:lnTo>
                <a:lnTo>
                  <a:pt x="118110" y="4466590"/>
                </a:lnTo>
                <a:lnTo>
                  <a:pt x="113983" y="4445000"/>
                </a:lnTo>
                <a:lnTo>
                  <a:pt x="110490" y="4423727"/>
                </a:lnTo>
                <a:lnTo>
                  <a:pt x="106998" y="4402137"/>
                </a:lnTo>
                <a:lnTo>
                  <a:pt x="103823" y="4380865"/>
                </a:lnTo>
                <a:lnTo>
                  <a:pt x="101283" y="4359275"/>
                </a:lnTo>
                <a:lnTo>
                  <a:pt x="98425" y="4337685"/>
                </a:lnTo>
                <a:lnTo>
                  <a:pt x="95885" y="4316095"/>
                </a:lnTo>
                <a:lnTo>
                  <a:pt x="93028" y="4294505"/>
                </a:lnTo>
                <a:lnTo>
                  <a:pt x="89853" y="4272280"/>
                </a:lnTo>
                <a:lnTo>
                  <a:pt x="87313" y="4250055"/>
                </a:lnTo>
                <a:lnTo>
                  <a:pt x="84138" y="4227512"/>
                </a:lnTo>
                <a:lnTo>
                  <a:pt x="80963" y="4204335"/>
                </a:lnTo>
                <a:lnTo>
                  <a:pt x="77470" y="3941127"/>
                </a:lnTo>
                <a:lnTo>
                  <a:pt x="73978" y="3938270"/>
                </a:lnTo>
                <a:lnTo>
                  <a:pt x="70485" y="3934460"/>
                </a:lnTo>
                <a:lnTo>
                  <a:pt x="66993" y="3930967"/>
                </a:lnTo>
                <a:lnTo>
                  <a:pt x="63818" y="3927157"/>
                </a:lnTo>
                <a:lnTo>
                  <a:pt x="61278" y="3923347"/>
                </a:lnTo>
                <a:lnTo>
                  <a:pt x="58420" y="3918902"/>
                </a:lnTo>
                <a:lnTo>
                  <a:pt x="56198" y="3915092"/>
                </a:lnTo>
                <a:lnTo>
                  <a:pt x="53658" y="3910965"/>
                </a:lnTo>
                <a:lnTo>
                  <a:pt x="51753" y="3906202"/>
                </a:lnTo>
                <a:lnTo>
                  <a:pt x="49848" y="3901757"/>
                </a:lnTo>
                <a:lnTo>
                  <a:pt x="48260" y="3897312"/>
                </a:lnTo>
                <a:lnTo>
                  <a:pt x="46673" y="3892232"/>
                </a:lnTo>
                <a:lnTo>
                  <a:pt x="44133" y="3882390"/>
                </a:lnTo>
                <a:lnTo>
                  <a:pt x="41593" y="3872865"/>
                </a:lnTo>
                <a:lnTo>
                  <a:pt x="40005" y="3862070"/>
                </a:lnTo>
                <a:lnTo>
                  <a:pt x="39370" y="3852227"/>
                </a:lnTo>
                <a:lnTo>
                  <a:pt x="38418" y="3841115"/>
                </a:lnTo>
                <a:lnTo>
                  <a:pt x="38100" y="3830637"/>
                </a:lnTo>
                <a:lnTo>
                  <a:pt x="38100" y="3809682"/>
                </a:lnTo>
                <a:lnTo>
                  <a:pt x="39370" y="3789045"/>
                </a:lnTo>
                <a:lnTo>
                  <a:pt x="39370" y="3781107"/>
                </a:lnTo>
                <a:lnTo>
                  <a:pt x="39688" y="3772535"/>
                </a:lnTo>
                <a:lnTo>
                  <a:pt x="39370" y="3763645"/>
                </a:lnTo>
                <a:lnTo>
                  <a:pt x="39370" y="3754437"/>
                </a:lnTo>
                <a:lnTo>
                  <a:pt x="38100" y="3734117"/>
                </a:lnTo>
                <a:lnTo>
                  <a:pt x="36513" y="3712845"/>
                </a:lnTo>
                <a:lnTo>
                  <a:pt x="34608" y="3689985"/>
                </a:lnTo>
                <a:lnTo>
                  <a:pt x="32068" y="3666807"/>
                </a:lnTo>
                <a:lnTo>
                  <a:pt x="29528" y="3642677"/>
                </a:lnTo>
                <a:lnTo>
                  <a:pt x="26353" y="3618230"/>
                </a:lnTo>
                <a:lnTo>
                  <a:pt x="23813" y="3593465"/>
                </a:lnTo>
                <a:lnTo>
                  <a:pt x="20955" y="3569335"/>
                </a:lnTo>
                <a:lnTo>
                  <a:pt x="18733" y="3545205"/>
                </a:lnTo>
                <a:lnTo>
                  <a:pt x="16510" y="3522027"/>
                </a:lnTo>
                <a:lnTo>
                  <a:pt x="14923" y="3499802"/>
                </a:lnTo>
                <a:lnTo>
                  <a:pt x="13653" y="3478847"/>
                </a:lnTo>
                <a:lnTo>
                  <a:pt x="12700" y="3458845"/>
                </a:lnTo>
                <a:lnTo>
                  <a:pt x="13335" y="3441065"/>
                </a:lnTo>
                <a:lnTo>
                  <a:pt x="13653" y="3431857"/>
                </a:lnTo>
                <a:lnTo>
                  <a:pt x="14288" y="3424872"/>
                </a:lnTo>
                <a:lnTo>
                  <a:pt x="15240" y="3419157"/>
                </a:lnTo>
                <a:lnTo>
                  <a:pt x="15875" y="3414395"/>
                </a:lnTo>
                <a:lnTo>
                  <a:pt x="17780" y="3406775"/>
                </a:lnTo>
                <a:lnTo>
                  <a:pt x="19368" y="3400425"/>
                </a:lnTo>
                <a:lnTo>
                  <a:pt x="20320" y="3397250"/>
                </a:lnTo>
                <a:lnTo>
                  <a:pt x="20638" y="3393440"/>
                </a:lnTo>
                <a:lnTo>
                  <a:pt x="20955" y="3389312"/>
                </a:lnTo>
                <a:lnTo>
                  <a:pt x="20955" y="3384232"/>
                </a:lnTo>
                <a:lnTo>
                  <a:pt x="20638" y="3377882"/>
                </a:lnTo>
                <a:lnTo>
                  <a:pt x="20320" y="3370580"/>
                </a:lnTo>
                <a:lnTo>
                  <a:pt x="19050" y="3361372"/>
                </a:lnTo>
                <a:lnTo>
                  <a:pt x="17780" y="3350577"/>
                </a:lnTo>
                <a:lnTo>
                  <a:pt x="4763" y="3057842"/>
                </a:lnTo>
                <a:lnTo>
                  <a:pt x="4128" y="3017837"/>
                </a:lnTo>
                <a:lnTo>
                  <a:pt x="3810" y="2976880"/>
                </a:lnTo>
                <a:lnTo>
                  <a:pt x="3175" y="2935287"/>
                </a:lnTo>
                <a:lnTo>
                  <a:pt x="2223" y="2893695"/>
                </a:lnTo>
                <a:lnTo>
                  <a:pt x="1905" y="2851467"/>
                </a:lnTo>
                <a:lnTo>
                  <a:pt x="1270" y="2808922"/>
                </a:lnTo>
                <a:lnTo>
                  <a:pt x="635" y="2766695"/>
                </a:lnTo>
                <a:lnTo>
                  <a:pt x="318" y="2724150"/>
                </a:lnTo>
                <a:lnTo>
                  <a:pt x="0" y="2681287"/>
                </a:lnTo>
                <a:lnTo>
                  <a:pt x="0" y="2638425"/>
                </a:lnTo>
                <a:lnTo>
                  <a:pt x="318" y="2595562"/>
                </a:lnTo>
                <a:lnTo>
                  <a:pt x="1270" y="2553335"/>
                </a:lnTo>
                <a:lnTo>
                  <a:pt x="2223" y="2510790"/>
                </a:lnTo>
                <a:lnTo>
                  <a:pt x="3493" y="2468880"/>
                </a:lnTo>
                <a:lnTo>
                  <a:pt x="5715" y="2426652"/>
                </a:lnTo>
                <a:lnTo>
                  <a:pt x="8255" y="2385377"/>
                </a:lnTo>
                <a:lnTo>
                  <a:pt x="8890" y="2367915"/>
                </a:lnTo>
                <a:lnTo>
                  <a:pt x="8890" y="2349182"/>
                </a:lnTo>
                <a:lnTo>
                  <a:pt x="8573" y="2329815"/>
                </a:lnTo>
                <a:lnTo>
                  <a:pt x="7938" y="2310447"/>
                </a:lnTo>
                <a:lnTo>
                  <a:pt x="6985" y="2290762"/>
                </a:lnTo>
                <a:lnTo>
                  <a:pt x="6350" y="2271712"/>
                </a:lnTo>
                <a:lnTo>
                  <a:pt x="6350" y="2253615"/>
                </a:lnTo>
                <a:lnTo>
                  <a:pt x="6985" y="2235835"/>
                </a:lnTo>
                <a:lnTo>
                  <a:pt x="8890" y="2201545"/>
                </a:lnTo>
                <a:lnTo>
                  <a:pt x="10160" y="2167890"/>
                </a:lnTo>
                <a:lnTo>
                  <a:pt x="10795" y="2133917"/>
                </a:lnTo>
                <a:lnTo>
                  <a:pt x="11430" y="2100897"/>
                </a:lnTo>
                <a:lnTo>
                  <a:pt x="10795" y="2067877"/>
                </a:lnTo>
                <a:lnTo>
                  <a:pt x="10478" y="2034540"/>
                </a:lnTo>
                <a:lnTo>
                  <a:pt x="9843" y="2001837"/>
                </a:lnTo>
                <a:lnTo>
                  <a:pt x="8890" y="1969135"/>
                </a:lnTo>
                <a:lnTo>
                  <a:pt x="8255" y="1937067"/>
                </a:lnTo>
                <a:lnTo>
                  <a:pt x="7303" y="1904682"/>
                </a:lnTo>
                <a:lnTo>
                  <a:pt x="6668" y="1872297"/>
                </a:lnTo>
                <a:lnTo>
                  <a:pt x="6350" y="1839913"/>
                </a:lnTo>
                <a:lnTo>
                  <a:pt x="6350" y="1807528"/>
                </a:lnTo>
                <a:lnTo>
                  <a:pt x="6668" y="1775460"/>
                </a:lnTo>
                <a:lnTo>
                  <a:pt x="7303" y="1743075"/>
                </a:lnTo>
                <a:lnTo>
                  <a:pt x="8890" y="1710690"/>
                </a:lnTo>
                <a:lnTo>
                  <a:pt x="6668" y="1350328"/>
                </a:lnTo>
                <a:lnTo>
                  <a:pt x="6350" y="1324610"/>
                </a:lnTo>
                <a:lnTo>
                  <a:pt x="5715" y="1303020"/>
                </a:lnTo>
                <a:lnTo>
                  <a:pt x="5715" y="1285875"/>
                </a:lnTo>
                <a:lnTo>
                  <a:pt x="5398" y="1272223"/>
                </a:lnTo>
                <a:lnTo>
                  <a:pt x="5398" y="1261745"/>
                </a:lnTo>
                <a:lnTo>
                  <a:pt x="5715" y="1253808"/>
                </a:lnTo>
                <a:lnTo>
                  <a:pt x="6350" y="1247775"/>
                </a:lnTo>
                <a:lnTo>
                  <a:pt x="7303" y="1243013"/>
                </a:lnTo>
                <a:lnTo>
                  <a:pt x="8255" y="1241743"/>
                </a:lnTo>
                <a:lnTo>
                  <a:pt x="9208" y="1239520"/>
                </a:lnTo>
                <a:lnTo>
                  <a:pt x="10478" y="1237933"/>
                </a:lnTo>
                <a:lnTo>
                  <a:pt x="11748" y="1236980"/>
                </a:lnTo>
                <a:lnTo>
                  <a:pt x="14923" y="1233805"/>
                </a:lnTo>
                <a:lnTo>
                  <a:pt x="18733" y="1230313"/>
                </a:lnTo>
                <a:lnTo>
                  <a:pt x="23813" y="1225550"/>
                </a:lnTo>
                <a:lnTo>
                  <a:pt x="29845" y="1219835"/>
                </a:lnTo>
                <a:lnTo>
                  <a:pt x="37148" y="1211580"/>
                </a:lnTo>
                <a:lnTo>
                  <a:pt x="45085" y="1201103"/>
                </a:lnTo>
                <a:lnTo>
                  <a:pt x="12700" y="1201103"/>
                </a:lnTo>
                <a:lnTo>
                  <a:pt x="25400" y="1091247"/>
                </a:lnTo>
                <a:lnTo>
                  <a:pt x="24448" y="1084580"/>
                </a:lnTo>
                <a:lnTo>
                  <a:pt x="22543" y="1066800"/>
                </a:lnTo>
                <a:lnTo>
                  <a:pt x="20003" y="1039495"/>
                </a:lnTo>
                <a:lnTo>
                  <a:pt x="16828" y="1006475"/>
                </a:lnTo>
                <a:lnTo>
                  <a:pt x="15240" y="988060"/>
                </a:lnTo>
                <a:lnTo>
                  <a:pt x="13970" y="969010"/>
                </a:lnTo>
                <a:lnTo>
                  <a:pt x="12700" y="949960"/>
                </a:lnTo>
                <a:lnTo>
                  <a:pt x="12065" y="930910"/>
                </a:lnTo>
                <a:lnTo>
                  <a:pt x="11748" y="911860"/>
                </a:lnTo>
                <a:lnTo>
                  <a:pt x="11748" y="893445"/>
                </a:lnTo>
                <a:lnTo>
                  <a:pt x="12065" y="875983"/>
                </a:lnTo>
                <a:lnTo>
                  <a:pt x="12700" y="860108"/>
                </a:lnTo>
                <a:lnTo>
                  <a:pt x="13970" y="849948"/>
                </a:lnTo>
                <a:lnTo>
                  <a:pt x="15558" y="840423"/>
                </a:lnTo>
                <a:lnTo>
                  <a:pt x="17463" y="832485"/>
                </a:lnTo>
                <a:lnTo>
                  <a:pt x="19368" y="824548"/>
                </a:lnTo>
                <a:lnTo>
                  <a:pt x="22225" y="817563"/>
                </a:lnTo>
                <a:lnTo>
                  <a:pt x="25083" y="810895"/>
                </a:lnTo>
                <a:lnTo>
                  <a:pt x="27623" y="805180"/>
                </a:lnTo>
                <a:lnTo>
                  <a:pt x="30480" y="799783"/>
                </a:lnTo>
                <a:lnTo>
                  <a:pt x="36195" y="789623"/>
                </a:lnTo>
                <a:lnTo>
                  <a:pt x="40640" y="780733"/>
                </a:lnTo>
                <a:lnTo>
                  <a:pt x="42545" y="776605"/>
                </a:lnTo>
                <a:lnTo>
                  <a:pt x="44133" y="772478"/>
                </a:lnTo>
                <a:lnTo>
                  <a:pt x="44768" y="768033"/>
                </a:lnTo>
                <a:lnTo>
                  <a:pt x="45085" y="763905"/>
                </a:lnTo>
                <a:lnTo>
                  <a:pt x="44768" y="758825"/>
                </a:lnTo>
                <a:lnTo>
                  <a:pt x="44133" y="754063"/>
                </a:lnTo>
                <a:lnTo>
                  <a:pt x="42545" y="749618"/>
                </a:lnTo>
                <a:lnTo>
                  <a:pt x="40958" y="745173"/>
                </a:lnTo>
                <a:lnTo>
                  <a:pt x="37148" y="735965"/>
                </a:lnTo>
                <a:lnTo>
                  <a:pt x="32703" y="724535"/>
                </a:lnTo>
                <a:lnTo>
                  <a:pt x="30798" y="717868"/>
                </a:lnTo>
                <a:lnTo>
                  <a:pt x="29210" y="710248"/>
                </a:lnTo>
                <a:lnTo>
                  <a:pt x="27940" y="701675"/>
                </a:lnTo>
                <a:lnTo>
                  <a:pt x="27305" y="691198"/>
                </a:lnTo>
                <a:lnTo>
                  <a:pt x="27305" y="679450"/>
                </a:lnTo>
                <a:lnTo>
                  <a:pt x="27623" y="666115"/>
                </a:lnTo>
                <a:lnTo>
                  <a:pt x="29210" y="650558"/>
                </a:lnTo>
                <a:lnTo>
                  <a:pt x="31115" y="633095"/>
                </a:lnTo>
                <a:lnTo>
                  <a:pt x="33338" y="615950"/>
                </a:lnTo>
                <a:lnTo>
                  <a:pt x="35560" y="598170"/>
                </a:lnTo>
                <a:lnTo>
                  <a:pt x="37148" y="579755"/>
                </a:lnTo>
                <a:lnTo>
                  <a:pt x="38100" y="561023"/>
                </a:lnTo>
                <a:lnTo>
                  <a:pt x="38418" y="542290"/>
                </a:lnTo>
                <a:lnTo>
                  <a:pt x="39370" y="523240"/>
                </a:lnTo>
                <a:lnTo>
                  <a:pt x="39370" y="504190"/>
                </a:lnTo>
                <a:lnTo>
                  <a:pt x="39370" y="485140"/>
                </a:lnTo>
                <a:lnTo>
                  <a:pt x="39053" y="466090"/>
                </a:lnTo>
                <a:lnTo>
                  <a:pt x="38418" y="447040"/>
                </a:lnTo>
                <a:lnTo>
                  <a:pt x="38100" y="428308"/>
                </a:lnTo>
                <a:lnTo>
                  <a:pt x="37465" y="409258"/>
                </a:lnTo>
                <a:lnTo>
                  <a:pt x="36513" y="390843"/>
                </a:lnTo>
                <a:lnTo>
                  <a:pt x="35878" y="372745"/>
                </a:lnTo>
                <a:lnTo>
                  <a:pt x="34925" y="354965"/>
                </a:lnTo>
                <a:lnTo>
                  <a:pt x="34290" y="337503"/>
                </a:lnTo>
                <a:lnTo>
                  <a:pt x="33338" y="322263"/>
                </a:lnTo>
                <a:lnTo>
                  <a:pt x="32385" y="310833"/>
                </a:lnTo>
                <a:lnTo>
                  <a:pt x="31115" y="301308"/>
                </a:lnTo>
                <a:lnTo>
                  <a:pt x="29845" y="293688"/>
                </a:lnTo>
                <a:lnTo>
                  <a:pt x="28575" y="286703"/>
                </a:lnTo>
                <a:lnTo>
                  <a:pt x="26988" y="279400"/>
                </a:lnTo>
                <a:lnTo>
                  <a:pt x="25718" y="270828"/>
                </a:lnTo>
                <a:lnTo>
                  <a:pt x="24130" y="260350"/>
                </a:lnTo>
                <a:lnTo>
                  <a:pt x="23495" y="249555"/>
                </a:lnTo>
                <a:lnTo>
                  <a:pt x="22860" y="239078"/>
                </a:lnTo>
                <a:lnTo>
                  <a:pt x="23495" y="233680"/>
                </a:lnTo>
                <a:lnTo>
                  <a:pt x="23813" y="228600"/>
                </a:lnTo>
                <a:lnTo>
                  <a:pt x="24448" y="223838"/>
                </a:lnTo>
                <a:lnTo>
                  <a:pt x="25400" y="219075"/>
                </a:lnTo>
                <a:lnTo>
                  <a:pt x="26988" y="214630"/>
                </a:lnTo>
                <a:lnTo>
                  <a:pt x="28575" y="210503"/>
                </a:lnTo>
                <a:lnTo>
                  <a:pt x="30798" y="206693"/>
                </a:lnTo>
                <a:lnTo>
                  <a:pt x="33338" y="202883"/>
                </a:lnTo>
                <a:lnTo>
                  <a:pt x="36513" y="199708"/>
                </a:lnTo>
                <a:lnTo>
                  <a:pt x="40005" y="196850"/>
                </a:lnTo>
                <a:lnTo>
                  <a:pt x="44450" y="194628"/>
                </a:lnTo>
                <a:lnTo>
                  <a:pt x="49530" y="192723"/>
                </a:lnTo>
                <a:lnTo>
                  <a:pt x="101918" y="180340"/>
                </a:lnTo>
                <a:lnTo>
                  <a:pt x="112078" y="179070"/>
                </a:lnTo>
                <a:lnTo>
                  <a:pt x="122238" y="178435"/>
                </a:lnTo>
                <a:lnTo>
                  <a:pt x="132398" y="177483"/>
                </a:lnTo>
                <a:lnTo>
                  <a:pt x="142240" y="177483"/>
                </a:lnTo>
                <a:lnTo>
                  <a:pt x="152400" y="177483"/>
                </a:lnTo>
                <a:lnTo>
                  <a:pt x="162243" y="177800"/>
                </a:lnTo>
                <a:lnTo>
                  <a:pt x="172403" y="178753"/>
                </a:lnTo>
                <a:lnTo>
                  <a:pt x="182563" y="179388"/>
                </a:lnTo>
                <a:lnTo>
                  <a:pt x="227013" y="182880"/>
                </a:lnTo>
                <a:lnTo>
                  <a:pt x="254953" y="185420"/>
                </a:lnTo>
                <a:lnTo>
                  <a:pt x="264160" y="185738"/>
                </a:lnTo>
                <a:lnTo>
                  <a:pt x="270193" y="186055"/>
                </a:lnTo>
                <a:lnTo>
                  <a:pt x="274638" y="185738"/>
                </a:lnTo>
                <a:lnTo>
                  <a:pt x="277178" y="184785"/>
                </a:lnTo>
                <a:lnTo>
                  <a:pt x="278765" y="183833"/>
                </a:lnTo>
                <a:lnTo>
                  <a:pt x="279718" y="182563"/>
                </a:lnTo>
                <a:lnTo>
                  <a:pt x="280353" y="180340"/>
                </a:lnTo>
                <a:lnTo>
                  <a:pt x="281940" y="177800"/>
                </a:lnTo>
                <a:lnTo>
                  <a:pt x="284163" y="174943"/>
                </a:lnTo>
                <a:lnTo>
                  <a:pt x="287655" y="171768"/>
                </a:lnTo>
                <a:lnTo>
                  <a:pt x="290513" y="169863"/>
                </a:lnTo>
                <a:lnTo>
                  <a:pt x="293370" y="167958"/>
                </a:lnTo>
                <a:lnTo>
                  <a:pt x="297180" y="165418"/>
                </a:lnTo>
                <a:lnTo>
                  <a:pt x="301308" y="163195"/>
                </a:lnTo>
                <a:lnTo>
                  <a:pt x="309245" y="159703"/>
                </a:lnTo>
                <a:lnTo>
                  <a:pt x="317500" y="156528"/>
                </a:lnTo>
                <a:lnTo>
                  <a:pt x="325120" y="153670"/>
                </a:lnTo>
                <a:lnTo>
                  <a:pt x="333375" y="151448"/>
                </a:lnTo>
                <a:lnTo>
                  <a:pt x="341630" y="149543"/>
                </a:lnTo>
                <a:lnTo>
                  <a:pt x="350203" y="148273"/>
                </a:lnTo>
                <a:lnTo>
                  <a:pt x="358775" y="147320"/>
                </a:lnTo>
                <a:lnTo>
                  <a:pt x="367348" y="146368"/>
                </a:lnTo>
                <a:lnTo>
                  <a:pt x="375920" y="145733"/>
                </a:lnTo>
                <a:lnTo>
                  <a:pt x="384493" y="145733"/>
                </a:lnTo>
                <a:lnTo>
                  <a:pt x="393383" y="145733"/>
                </a:lnTo>
                <a:lnTo>
                  <a:pt x="401955" y="146050"/>
                </a:lnTo>
                <a:lnTo>
                  <a:pt x="419735" y="147320"/>
                </a:lnTo>
                <a:lnTo>
                  <a:pt x="437833" y="149225"/>
                </a:lnTo>
                <a:lnTo>
                  <a:pt x="455613" y="151448"/>
                </a:lnTo>
                <a:lnTo>
                  <a:pt x="473710" y="154305"/>
                </a:lnTo>
                <a:lnTo>
                  <a:pt x="491173" y="156845"/>
                </a:lnTo>
                <a:lnTo>
                  <a:pt x="508635" y="159703"/>
                </a:lnTo>
                <a:lnTo>
                  <a:pt x="526098" y="162243"/>
                </a:lnTo>
                <a:lnTo>
                  <a:pt x="543243" y="164783"/>
                </a:lnTo>
                <a:lnTo>
                  <a:pt x="559753" y="166370"/>
                </a:lnTo>
                <a:lnTo>
                  <a:pt x="575945" y="167005"/>
                </a:lnTo>
                <a:lnTo>
                  <a:pt x="608330" y="81915"/>
                </a:lnTo>
                <a:lnTo>
                  <a:pt x="621030" y="82550"/>
                </a:lnTo>
                <a:lnTo>
                  <a:pt x="631508" y="83185"/>
                </a:lnTo>
                <a:lnTo>
                  <a:pt x="640715" y="84455"/>
                </a:lnTo>
                <a:lnTo>
                  <a:pt x="647700" y="86043"/>
                </a:lnTo>
                <a:lnTo>
                  <a:pt x="657860" y="88900"/>
                </a:lnTo>
                <a:lnTo>
                  <a:pt x="665163" y="90170"/>
                </a:lnTo>
                <a:lnTo>
                  <a:pt x="668655" y="90805"/>
                </a:lnTo>
                <a:lnTo>
                  <a:pt x="672148" y="90805"/>
                </a:lnTo>
                <a:lnTo>
                  <a:pt x="676593" y="89535"/>
                </a:lnTo>
                <a:lnTo>
                  <a:pt x="681355" y="87948"/>
                </a:lnTo>
                <a:lnTo>
                  <a:pt x="687705" y="85408"/>
                </a:lnTo>
                <a:lnTo>
                  <a:pt x="695643" y="81915"/>
                </a:lnTo>
                <a:lnTo>
                  <a:pt x="705168" y="76835"/>
                </a:lnTo>
                <a:lnTo>
                  <a:pt x="716915" y="70485"/>
                </a:lnTo>
                <a:lnTo>
                  <a:pt x="725170" y="73978"/>
                </a:lnTo>
                <a:lnTo>
                  <a:pt x="731203" y="77153"/>
                </a:lnTo>
                <a:lnTo>
                  <a:pt x="735648" y="79375"/>
                </a:lnTo>
                <a:lnTo>
                  <a:pt x="738505" y="81280"/>
                </a:lnTo>
                <a:lnTo>
                  <a:pt x="739458" y="82550"/>
                </a:lnTo>
                <a:lnTo>
                  <a:pt x="739775" y="83820"/>
                </a:lnTo>
                <a:lnTo>
                  <a:pt x="739458" y="84773"/>
                </a:lnTo>
                <a:lnTo>
                  <a:pt x="738823" y="85725"/>
                </a:lnTo>
                <a:lnTo>
                  <a:pt x="737553" y="86043"/>
                </a:lnTo>
                <a:lnTo>
                  <a:pt x="736918" y="86678"/>
                </a:lnTo>
                <a:lnTo>
                  <a:pt x="736283" y="87313"/>
                </a:lnTo>
                <a:lnTo>
                  <a:pt x="736283" y="87630"/>
                </a:lnTo>
                <a:lnTo>
                  <a:pt x="736918" y="87948"/>
                </a:lnTo>
                <a:lnTo>
                  <a:pt x="738505" y="89218"/>
                </a:lnTo>
                <a:lnTo>
                  <a:pt x="741363" y="90170"/>
                </a:lnTo>
                <a:lnTo>
                  <a:pt x="746125" y="91758"/>
                </a:lnTo>
                <a:lnTo>
                  <a:pt x="752793" y="93980"/>
                </a:lnTo>
                <a:lnTo>
                  <a:pt x="758190" y="95250"/>
                </a:lnTo>
                <a:lnTo>
                  <a:pt x="763270" y="96520"/>
                </a:lnTo>
                <a:lnTo>
                  <a:pt x="768350" y="97473"/>
                </a:lnTo>
                <a:lnTo>
                  <a:pt x="773113" y="98108"/>
                </a:lnTo>
                <a:lnTo>
                  <a:pt x="782003" y="98743"/>
                </a:lnTo>
                <a:lnTo>
                  <a:pt x="790893" y="98743"/>
                </a:lnTo>
                <a:lnTo>
                  <a:pt x="807720" y="98425"/>
                </a:lnTo>
                <a:lnTo>
                  <a:pt x="824548" y="98108"/>
                </a:lnTo>
                <a:lnTo>
                  <a:pt x="833438" y="98425"/>
                </a:lnTo>
                <a:lnTo>
                  <a:pt x="842645" y="99695"/>
                </a:lnTo>
                <a:lnTo>
                  <a:pt x="847408" y="100330"/>
                </a:lnTo>
                <a:lnTo>
                  <a:pt x="852488" y="101600"/>
                </a:lnTo>
                <a:lnTo>
                  <a:pt x="857568" y="103188"/>
                </a:lnTo>
                <a:lnTo>
                  <a:pt x="862965" y="104775"/>
                </a:lnTo>
                <a:lnTo>
                  <a:pt x="868680" y="106680"/>
                </a:lnTo>
                <a:lnTo>
                  <a:pt x="874713" y="108903"/>
                </a:lnTo>
                <a:lnTo>
                  <a:pt x="880428" y="111760"/>
                </a:lnTo>
                <a:lnTo>
                  <a:pt x="886778" y="114618"/>
                </a:lnTo>
                <a:lnTo>
                  <a:pt x="893763" y="118110"/>
                </a:lnTo>
                <a:lnTo>
                  <a:pt x="900430" y="121920"/>
                </a:lnTo>
                <a:lnTo>
                  <a:pt x="907733" y="126683"/>
                </a:lnTo>
                <a:lnTo>
                  <a:pt x="915670" y="131128"/>
                </a:lnTo>
                <a:lnTo>
                  <a:pt x="1016953" y="192088"/>
                </a:lnTo>
                <a:lnTo>
                  <a:pt x="1028065" y="201930"/>
                </a:lnTo>
                <a:lnTo>
                  <a:pt x="1036320" y="210185"/>
                </a:lnTo>
                <a:lnTo>
                  <a:pt x="1041718" y="216535"/>
                </a:lnTo>
                <a:lnTo>
                  <a:pt x="1045528" y="220663"/>
                </a:lnTo>
                <a:lnTo>
                  <a:pt x="1047433" y="223520"/>
                </a:lnTo>
                <a:lnTo>
                  <a:pt x="1048702" y="225108"/>
                </a:lnTo>
                <a:lnTo>
                  <a:pt x="1049020" y="225743"/>
                </a:lnTo>
                <a:lnTo>
                  <a:pt x="1049973" y="225743"/>
                </a:lnTo>
                <a:lnTo>
                  <a:pt x="1050925" y="225425"/>
                </a:lnTo>
                <a:lnTo>
                  <a:pt x="1053148" y="224790"/>
                </a:lnTo>
                <a:lnTo>
                  <a:pt x="1056640" y="224155"/>
                </a:lnTo>
                <a:lnTo>
                  <a:pt x="1062355" y="223838"/>
                </a:lnTo>
                <a:lnTo>
                  <a:pt x="1070610" y="224155"/>
                </a:lnTo>
                <a:lnTo>
                  <a:pt x="1081723" y="225425"/>
                </a:lnTo>
                <a:lnTo>
                  <a:pt x="1096645" y="228283"/>
                </a:lnTo>
                <a:lnTo>
                  <a:pt x="1115695" y="231775"/>
                </a:lnTo>
                <a:lnTo>
                  <a:pt x="1323340" y="273685"/>
                </a:lnTo>
                <a:lnTo>
                  <a:pt x="1431608" y="81280"/>
                </a:lnTo>
                <a:lnTo>
                  <a:pt x="1648143" y="113665"/>
                </a:lnTo>
                <a:lnTo>
                  <a:pt x="1658303" y="116523"/>
                </a:lnTo>
                <a:lnTo>
                  <a:pt x="1667193" y="118428"/>
                </a:lnTo>
                <a:lnTo>
                  <a:pt x="1675448" y="120333"/>
                </a:lnTo>
                <a:lnTo>
                  <a:pt x="1683068" y="121603"/>
                </a:lnTo>
                <a:lnTo>
                  <a:pt x="1697038" y="123825"/>
                </a:lnTo>
                <a:lnTo>
                  <a:pt x="1709103" y="125730"/>
                </a:lnTo>
                <a:lnTo>
                  <a:pt x="1715135" y="127318"/>
                </a:lnTo>
                <a:lnTo>
                  <a:pt x="1720850" y="129223"/>
                </a:lnTo>
                <a:lnTo>
                  <a:pt x="1726248" y="131445"/>
                </a:lnTo>
                <a:lnTo>
                  <a:pt x="1732280" y="134620"/>
                </a:lnTo>
                <a:lnTo>
                  <a:pt x="1737678" y="138748"/>
                </a:lnTo>
                <a:lnTo>
                  <a:pt x="1744028" y="143193"/>
                </a:lnTo>
                <a:lnTo>
                  <a:pt x="1750060" y="149225"/>
                </a:lnTo>
                <a:lnTo>
                  <a:pt x="1756728" y="155893"/>
                </a:lnTo>
                <a:lnTo>
                  <a:pt x="1766570" y="165735"/>
                </a:lnTo>
                <a:lnTo>
                  <a:pt x="1775143" y="174308"/>
                </a:lnTo>
                <a:lnTo>
                  <a:pt x="1783715" y="182563"/>
                </a:lnTo>
                <a:lnTo>
                  <a:pt x="1791653" y="189865"/>
                </a:lnTo>
                <a:lnTo>
                  <a:pt x="1800860" y="197485"/>
                </a:lnTo>
                <a:lnTo>
                  <a:pt x="1810068" y="204788"/>
                </a:lnTo>
                <a:lnTo>
                  <a:pt x="1820228" y="212090"/>
                </a:lnTo>
                <a:lnTo>
                  <a:pt x="1831975" y="220345"/>
                </a:lnTo>
                <a:lnTo>
                  <a:pt x="1897380" y="6985"/>
                </a:lnTo>
                <a:lnTo>
                  <a:pt x="1915478" y="6985"/>
                </a:lnTo>
                <a:lnTo>
                  <a:pt x="1934845" y="6350"/>
                </a:lnTo>
                <a:lnTo>
                  <a:pt x="1953895" y="5080"/>
                </a:lnTo>
                <a:lnTo>
                  <a:pt x="1972628" y="3810"/>
                </a:lnTo>
                <a:lnTo>
                  <a:pt x="1989773" y="2858"/>
                </a:lnTo>
                <a:lnTo>
                  <a:pt x="2005330" y="1588"/>
                </a:lnTo>
                <a:lnTo>
                  <a:pt x="2018983" y="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6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207B423-0A75-415C-B9F8-DA049D9D3A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89952" y="-2001570"/>
            <a:ext cx="9395087" cy="8337172"/>
          </a:xfrm>
          <a:custGeom>
            <a:avLst/>
            <a:gdLst>
              <a:gd name="connsiteX0" fmla="*/ 8203384 w 9754744"/>
              <a:gd name="connsiteY0" fmla="*/ 3334707 h 8656331"/>
              <a:gd name="connsiteX1" fmla="*/ 9754744 w 9754744"/>
              <a:gd name="connsiteY1" fmla="*/ 3334707 h 8656331"/>
              <a:gd name="connsiteX2" fmla="*/ 4433120 w 9754744"/>
              <a:gd name="connsiteY2" fmla="*/ 8656331 h 8656331"/>
              <a:gd name="connsiteX3" fmla="*/ 4433120 w 9754744"/>
              <a:gd name="connsiteY3" fmla="*/ 7104971 h 8656331"/>
              <a:gd name="connsiteX4" fmla="*/ 6020754 w 9754744"/>
              <a:gd name="connsiteY4" fmla="*/ 1871486 h 8656331"/>
              <a:gd name="connsiteX5" fmla="*/ 7572114 w 9754744"/>
              <a:gd name="connsiteY5" fmla="*/ 1871486 h 8656331"/>
              <a:gd name="connsiteX6" fmla="*/ 2250490 w 9754744"/>
              <a:gd name="connsiteY6" fmla="*/ 7193110 h 8656331"/>
              <a:gd name="connsiteX7" fmla="*/ 2250490 w 9754744"/>
              <a:gd name="connsiteY7" fmla="*/ 5641750 h 8656331"/>
              <a:gd name="connsiteX8" fmla="*/ 8866239 w 9754744"/>
              <a:gd name="connsiteY8" fmla="*/ 876038 h 8656331"/>
              <a:gd name="connsiteX9" fmla="*/ 8866239 w 9754744"/>
              <a:gd name="connsiteY9" fmla="*/ 2427399 h 8656331"/>
              <a:gd name="connsiteX10" fmla="*/ 5095975 w 9754744"/>
              <a:gd name="connsiteY10" fmla="*/ 6197662 h 8656331"/>
              <a:gd name="connsiteX11" fmla="*/ 3544615 w 9754744"/>
              <a:gd name="connsiteY11" fmla="*/ 6197662 h 8656331"/>
              <a:gd name="connsiteX12" fmla="*/ 3770264 w 9754744"/>
              <a:gd name="connsiteY12" fmla="*/ 471747 h 8656331"/>
              <a:gd name="connsiteX13" fmla="*/ 5321624 w 9754744"/>
              <a:gd name="connsiteY13" fmla="*/ 471747 h 8656331"/>
              <a:gd name="connsiteX14" fmla="*/ 0 w 9754744"/>
              <a:gd name="connsiteY14" fmla="*/ 5793371 h 8656331"/>
              <a:gd name="connsiteX15" fmla="*/ 0 w 9754744"/>
              <a:gd name="connsiteY15" fmla="*/ 4242011 h 8656331"/>
              <a:gd name="connsiteX16" fmla="*/ 6049389 w 9754744"/>
              <a:gd name="connsiteY16" fmla="*/ 0 h 8656331"/>
              <a:gd name="connsiteX17" fmla="*/ 6049389 w 9754744"/>
              <a:gd name="connsiteY17" fmla="*/ 1551360 h 8656331"/>
              <a:gd name="connsiteX18" fmla="*/ 2279125 w 9754744"/>
              <a:gd name="connsiteY18" fmla="*/ 5321624 h 8656331"/>
              <a:gd name="connsiteX19" fmla="*/ 727765 w 9754744"/>
              <a:gd name="connsiteY19" fmla="*/ 5321624 h 865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54744" h="8656331">
                <a:moveTo>
                  <a:pt x="8203384" y="3334707"/>
                </a:moveTo>
                <a:lnTo>
                  <a:pt x="9754744" y="3334707"/>
                </a:lnTo>
                <a:lnTo>
                  <a:pt x="4433120" y="8656331"/>
                </a:lnTo>
                <a:lnTo>
                  <a:pt x="4433120" y="7104971"/>
                </a:lnTo>
                <a:close/>
                <a:moveTo>
                  <a:pt x="6020754" y="1871486"/>
                </a:moveTo>
                <a:lnTo>
                  <a:pt x="7572114" y="1871486"/>
                </a:lnTo>
                <a:lnTo>
                  <a:pt x="2250490" y="7193110"/>
                </a:lnTo>
                <a:lnTo>
                  <a:pt x="2250490" y="5641750"/>
                </a:lnTo>
                <a:close/>
                <a:moveTo>
                  <a:pt x="8866239" y="876038"/>
                </a:moveTo>
                <a:lnTo>
                  <a:pt x="8866239" y="2427399"/>
                </a:lnTo>
                <a:lnTo>
                  <a:pt x="5095975" y="6197662"/>
                </a:lnTo>
                <a:lnTo>
                  <a:pt x="3544615" y="6197662"/>
                </a:lnTo>
                <a:close/>
                <a:moveTo>
                  <a:pt x="3770264" y="471747"/>
                </a:moveTo>
                <a:lnTo>
                  <a:pt x="5321624" y="471747"/>
                </a:lnTo>
                <a:lnTo>
                  <a:pt x="0" y="5793371"/>
                </a:lnTo>
                <a:lnTo>
                  <a:pt x="0" y="4242011"/>
                </a:lnTo>
                <a:close/>
                <a:moveTo>
                  <a:pt x="6049389" y="0"/>
                </a:moveTo>
                <a:lnTo>
                  <a:pt x="6049389" y="1551360"/>
                </a:lnTo>
                <a:lnTo>
                  <a:pt x="2279125" y="5321624"/>
                </a:lnTo>
                <a:lnTo>
                  <a:pt x="727765" y="53216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98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5B139D0D-D779-46A1-AF81-A552DDC6D5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74048"/>
            <a:ext cx="5486400" cy="5509907"/>
          </a:xfrm>
          <a:custGeom>
            <a:avLst/>
            <a:gdLst>
              <a:gd name="connsiteX0" fmla="*/ 3148887 w 6209071"/>
              <a:gd name="connsiteY0" fmla="*/ 5357536 h 6235675"/>
              <a:gd name="connsiteX1" fmla="*/ 4027026 w 6209071"/>
              <a:gd name="connsiteY1" fmla="*/ 5359560 h 6235675"/>
              <a:gd name="connsiteX2" fmla="*/ 3148887 w 6209071"/>
              <a:gd name="connsiteY2" fmla="*/ 6235675 h 6235675"/>
              <a:gd name="connsiteX3" fmla="*/ 2182045 w 6209071"/>
              <a:gd name="connsiteY3" fmla="*/ 5357536 h 6235675"/>
              <a:gd name="connsiteX4" fmla="*/ 3069055 w 6209071"/>
              <a:gd name="connsiteY4" fmla="*/ 5357536 h 6235675"/>
              <a:gd name="connsiteX5" fmla="*/ 3069055 w 6209071"/>
              <a:gd name="connsiteY5" fmla="*/ 6235675 h 6235675"/>
              <a:gd name="connsiteX6" fmla="*/ 3056848 w 6209071"/>
              <a:gd name="connsiteY6" fmla="*/ 6227600 h 6235675"/>
              <a:gd name="connsiteX7" fmla="*/ 3044642 w 6209071"/>
              <a:gd name="connsiteY7" fmla="*/ 6219526 h 6235675"/>
              <a:gd name="connsiteX8" fmla="*/ 3150906 w 6209071"/>
              <a:gd name="connsiteY8" fmla="*/ 4390695 h 6235675"/>
              <a:gd name="connsiteX9" fmla="*/ 3593003 w 6209071"/>
              <a:gd name="connsiteY9" fmla="*/ 4815601 h 6235675"/>
              <a:gd name="connsiteX10" fmla="*/ 4027026 w 6209071"/>
              <a:gd name="connsiteY10" fmla="*/ 5268834 h 6235675"/>
              <a:gd name="connsiteX11" fmla="*/ 3148887 w 6209071"/>
              <a:gd name="connsiteY11" fmla="*/ 5260741 h 6235675"/>
              <a:gd name="connsiteX12" fmla="*/ 3060184 w 6209071"/>
              <a:gd name="connsiteY12" fmla="*/ 4381825 h 6235675"/>
              <a:gd name="connsiteX13" fmla="*/ 3060184 w 6209071"/>
              <a:gd name="connsiteY13" fmla="*/ 5268835 h 6235675"/>
              <a:gd name="connsiteX14" fmla="*/ 2182045 w 6209071"/>
              <a:gd name="connsiteY14" fmla="*/ 5268835 h 6235675"/>
              <a:gd name="connsiteX15" fmla="*/ 2617086 w 6209071"/>
              <a:gd name="connsiteY15" fmla="*/ 4814115 h 6235675"/>
              <a:gd name="connsiteX16" fmla="*/ 3060184 w 6209071"/>
              <a:gd name="connsiteY16" fmla="*/ 4381825 h 6235675"/>
              <a:gd name="connsiteX17" fmla="*/ 4243969 w 6209071"/>
              <a:gd name="connsiteY17" fmla="*/ 4257644 h 6235675"/>
              <a:gd name="connsiteX18" fmla="*/ 5126919 w 6209071"/>
              <a:gd name="connsiteY18" fmla="*/ 4263762 h 6235675"/>
              <a:gd name="connsiteX19" fmla="*/ 4239909 w 6209071"/>
              <a:gd name="connsiteY19" fmla="*/ 5144654 h 6235675"/>
              <a:gd name="connsiteX20" fmla="*/ 4151206 w 6209071"/>
              <a:gd name="connsiteY20" fmla="*/ 4257644 h 6235675"/>
              <a:gd name="connsiteX21" fmla="*/ 4145150 w 6209071"/>
              <a:gd name="connsiteY21" fmla="*/ 5144654 h 6235675"/>
              <a:gd name="connsiteX22" fmla="*/ 3705071 w 6209071"/>
              <a:gd name="connsiteY22" fmla="*/ 4701149 h 6235675"/>
              <a:gd name="connsiteX23" fmla="*/ 3485032 w 6209071"/>
              <a:gd name="connsiteY23" fmla="*/ 4475328 h 6235675"/>
              <a:gd name="connsiteX24" fmla="*/ 3273067 w 6209071"/>
              <a:gd name="connsiteY24" fmla="*/ 4259679 h 6235675"/>
              <a:gd name="connsiteX25" fmla="*/ 2061891 w 6209071"/>
              <a:gd name="connsiteY25" fmla="*/ 4257644 h 6235675"/>
              <a:gd name="connsiteX26" fmla="*/ 2936002 w 6209071"/>
              <a:gd name="connsiteY26" fmla="*/ 4257644 h 6235675"/>
              <a:gd name="connsiteX27" fmla="*/ 2057863 w 6209071"/>
              <a:gd name="connsiteY27" fmla="*/ 5144654 h 6235675"/>
              <a:gd name="connsiteX28" fmla="*/ 1091022 w 6209071"/>
              <a:gd name="connsiteY28" fmla="*/ 4257644 h 6235675"/>
              <a:gd name="connsiteX29" fmla="*/ 1969161 w 6209071"/>
              <a:gd name="connsiteY29" fmla="*/ 4259683 h 6235675"/>
              <a:gd name="connsiteX30" fmla="*/ 1967147 w 6209071"/>
              <a:gd name="connsiteY30" fmla="*/ 5144654 h 6235675"/>
              <a:gd name="connsiteX31" fmla="*/ 1526063 w 6209071"/>
              <a:gd name="connsiteY31" fmla="*/ 4706247 h 6235675"/>
              <a:gd name="connsiteX32" fmla="*/ 1091022 w 6209071"/>
              <a:gd name="connsiteY32" fmla="*/ 4257644 h 6235675"/>
              <a:gd name="connsiteX33" fmla="*/ 4239909 w 6209071"/>
              <a:gd name="connsiteY33" fmla="*/ 3290804 h 6235675"/>
              <a:gd name="connsiteX34" fmla="*/ 4463986 w 6209071"/>
              <a:gd name="connsiteY34" fmla="*/ 3513066 h 6235675"/>
              <a:gd name="connsiteX35" fmla="*/ 4908102 w 6209071"/>
              <a:gd name="connsiteY35" fmla="*/ 3963708 h 6235675"/>
              <a:gd name="connsiteX36" fmla="*/ 5118048 w 6209071"/>
              <a:gd name="connsiteY36" fmla="*/ 4177814 h 6235675"/>
              <a:gd name="connsiteX37" fmla="*/ 4239909 w 6209071"/>
              <a:gd name="connsiteY37" fmla="*/ 4173736 h 6235675"/>
              <a:gd name="connsiteX38" fmla="*/ 4151206 w 6209071"/>
              <a:gd name="connsiteY38" fmla="*/ 3290804 h 6235675"/>
              <a:gd name="connsiteX39" fmla="*/ 4151206 w 6209071"/>
              <a:gd name="connsiteY39" fmla="*/ 4177814 h 6235675"/>
              <a:gd name="connsiteX40" fmla="*/ 3273067 w 6209071"/>
              <a:gd name="connsiteY40" fmla="*/ 4177814 h 6235675"/>
              <a:gd name="connsiteX41" fmla="*/ 3492602 w 6209071"/>
              <a:gd name="connsiteY41" fmla="*/ 3943855 h 6235675"/>
              <a:gd name="connsiteX42" fmla="*/ 4151206 w 6209071"/>
              <a:gd name="connsiteY42" fmla="*/ 3290804 h 6235675"/>
              <a:gd name="connsiteX43" fmla="*/ 2057863 w 6209071"/>
              <a:gd name="connsiteY43" fmla="*/ 3290804 h 6235675"/>
              <a:gd name="connsiteX44" fmla="*/ 2936002 w 6209071"/>
              <a:gd name="connsiteY44" fmla="*/ 4177814 h 6235675"/>
              <a:gd name="connsiteX45" fmla="*/ 2057863 w 6209071"/>
              <a:gd name="connsiteY45" fmla="*/ 4177814 h 6235675"/>
              <a:gd name="connsiteX46" fmla="*/ 1975997 w 6209071"/>
              <a:gd name="connsiteY46" fmla="*/ 3290804 h 6235675"/>
              <a:gd name="connsiteX47" fmla="*/ 1978032 w 6209071"/>
              <a:gd name="connsiteY47" fmla="*/ 4177814 h 6235675"/>
              <a:gd name="connsiteX48" fmla="*/ 1091022 w 6209071"/>
              <a:gd name="connsiteY48" fmla="*/ 4171725 h 6235675"/>
              <a:gd name="connsiteX49" fmla="*/ 3150105 w 6209071"/>
              <a:gd name="connsiteY49" fmla="*/ 3171845 h 6235675"/>
              <a:gd name="connsiteX50" fmla="*/ 3152122 w 6209071"/>
              <a:gd name="connsiteY50" fmla="*/ 3944919 h 6235675"/>
              <a:gd name="connsiteX51" fmla="*/ 3154455 w 6209071"/>
              <a:gd name="connsiteY51" fmla="*/ 3996602 h 6235675"/>
              <a:gd name="connsiteX52" fmla="*/ 3155267 w 6209071"/>
              <a:gd name="connsiteY52" fmla="*/ 4000841 h 6235675"/>
              <a:gd name="connsiteX53" fmla="*/ 3153909 w 6209071"/>
              <a:gd name="connsiteY53" fmla="*/ 3979750 h 6235675"/>
              <a:gd name="connsiteX54" fmla="*/ 3152949 w 6209071"/>
              <a:gd name="connsiteY54" fmla="*/ 3949001 h 6235675"/>
              <a:gd name="connsiteX55" fmla="*/ 3156662 w 6209071"/>
              <a:gd name="connsiteY55" fmla="*/ 3359352 h 6235675"/>
              <a:gd name="connsiteX56" fmla="*/ 3151074 w 6209071"/>
              <a:gd name="connsiteY56" fmla="*/ 3171847 h 6235675"/>
              <a:gd name="connsiteX57" fmla="*/ 5330932 w 6209071"/>
              <a:gd name="connsiteY57" fmla="*/ 3166622 h 6235675"/>
              <a:gd name="connsiteX58" fmla="*/ 6209071 w 6209071"/>
              <a:gd name="connsiteY58" fmla="*/ 3166622 h 6235675"/>
              <a:gd name="connsiteX59" fmla="*/ 5330932 w 6209071"/>
              <a:gd name="connsiteY59" fmla="*/ 4044761 h 6235675"/>
              <a:gd name="connsiteX60" fmla="*/ 4364090 w 6209071"/>
              <a:gd name="connsiteY60" fmla="*/ 3166622 h 6235675"/>
              <a:gd name="connsiteX61" fmla="*/ 5242229 w 6209071"/>
              <a:gd name="connsiteY61" fmla="*/ 3166622 h 6235675"/>
              <a:gd name="connsiteX62" fmla="*/ 5242229 w 6209071"/>
              <a:gd name="connsiteY62" fmla="*/ 4044761 h 6235675"/>
              <a:gd name="connsiteX63" fmla="*/ 4792057 w 6209071"/>
              <a:gd name="connsiteY63" fmla="*/ 3609738 h 6235675"/>
              <a:gd name="connsiteX64" fmla="*/ 4364090 w 6209071"/>
              <a:gd name="connsiteY64" fmla="*/ 3166622 h 6235675"/>
              <a:gd name="connsiteX65" fmla="*/ 966840 w 6209071"/>
              <a:gd name="connsiteY65" fmla="*/ 3166622 h 6235675"/>
              <a:gd name="connsiteX66" fmla="*/ 1844979 w 6209071"/>
              <a:gd name="connsiteY66" fmla="*/ 3166622 h 6235675"/>
              <a:gd name="connsiteX67" fmla="*/ 966840 w 6209071"/>
              <a:gd name="connsiteY67" fmla="*/ 4044761 h 6235675"/>
              <a:gd name="connsiteX68" fmla="*/ 8870 w 6209071"/>
              <a:gd name="connsiteY68" fmla="*/ 3166622 h 6235675"/>
              <a:gd name="connsiteX69" fmla="*/ 369860 w 6209071"/>
              <a:gd name="connsiteY69" fmla="*/ 3166622 h 6235675"/>
              <a:gd name="connsiteX70" fmla="*/ 455037 w 6209071"/>
              <a:gd name="connsiteY70" fmla="*/ 3166622 h 6235675"/>
              <a:gd name="connsiteX71" fmla="*/ 887009 w 6209071"/>
              <a:gd name="connsiteY71" fmla="*/ 3166622 h 6235675"/>
              <a:gd name="connsiteX72" fmla="*/ 887009 w 6209071"/>
              <a:gd name="connsiteY72" fmla="*/ 3346859 h 6235675"/>
              <a:gd name="connsiteX73" fmla="*/ 887009 w 6209071"/>
              <a:gd name="connsiteY73" fmla="*/ 3381287 h 6235675"/>
              <a:gd name="connsiteX74" fmla="*/ 880925 w 6209071"/>
              <a:gd name="connsiteY74" fmla="*/ 4053632 h 6235675"/>
              <a:gd name="connsiteX75" fmla="*/ 4031861 w 6209071"/>
              <a:gd name="connsiteY75" fmla="*/ 3157752 h 6235675"/>
              <a:gd name="connsiteX76" fmla="*/ 4023632 w 6209071"/>
              <a:gd name="connsiteY76" fmla="*/ 3189460 h 6235675"/>
              <a:gd name="connsiteX77" fmla="*/ 4011911 w 6209071"/>
              <a:gd name="connsiteY77" fmla="*/ 3193261 h 6235675"/>
              <a:gd name="connsiteX78" fmla="*/ 3175290 w 6209071"/>
              <a:gd name="connsiteY78" fmla="*/ 4032537 h 6235675"/>
              <a:gd name="connsiteX79" fmla="*/ 3171380 w 6209071"/>
              <a:gd name="connsiteY79" fmla="*/ 4031252 h 6235675"/>
              <a:gd name="connsiteX80" fmla="*/ 3167630 w 6209071"/>
              <a:gd name="connsiteY80" fmla="*/ 4036091 h 6235675"/>
              <a:gd name="connsiteX81" fmla="*/ 3140016 w 6209071"/>
              <a:gd name="connsiteY81" fmla="*/ 4049606 h 6235675"/>
              <a:gd name="connsiteX82" fmla="*/ 3148087 w 6209071"/>
              <a:gd name="connsiteY82" fmla="*/ 3161779 h 6235675"/>
              <a:gd name="connsiteX83" fmla="*/ 2639527 w 6209071"/>
              <a:gd name="connsiteY83" fmla="*/ 3151633 h 6235675"/>
              <a:gd name="connsiteX84" fmla="*/ 3067037 w 6209071"/>
              <a:gd name="connsiteY84" fmla="*/ 3166288 h 6235675"/>
              <a:gd name="connsiteX85" fmla="*/ 3069055 w 6209071"/>
              <a:gd name="connsiteY85" fmla="*/ 4051610 h 6235675"/>
              <a:gd name="connsiteX86" fmla="*/ 3036771 w 6209071"/>
              <a:gd name="connsiteY86" fmla="*/ 4027355 h 6235675"/>
              <a:gd name="connsiteX87" fmla="*/ 3054931 w 6209071"/>
              <a:gd name="connsiteY87" fmla="*/ 3944482 h 6235675"/>
              <a:gd name="connsiteX88" fmla="*/ 3056949 w 6209071"/>
              <a:gd name="connsiteY88" fmla="*/ 3841396 h 6235675"/>
              <a:gd name="connsiteX89" fmla="*/ 3060984 w 6209071"/>
              <a:gd name="connsiteY89" fmla="*/ 3166288 h 6235675"/>
              <a:gd name="connsiteX90" fmla="*/ 2249849 w 6209071"/>
              <a:gd name="connsiteY90" fmla="*/ 3168309 h 6235675"/>
              <a:gd name="connsiteX91" fmla="*/ 2221254 w 6209071"/>
              <a:gd name="connsiteY91" fmla="*/ 3171846 h 6235675"/>
              <a:gd name="connsiteX92" fmla="*/ 2220630 w 6209071"/>
              <a:gd name="connsiteY92" fmla="*/ 3171979 h 6235675"/>
              <a:gd name="connsiteX93" fmla="*/ 2230007 w 6209071"/>
              <a:gd name="connsiteY93" fmla="*/ 3170930 h 6235675"/>
              <a:gd name="connsiteX94" fmla="*/ 2247518 w 6209071"/>
              <a:gd name="connsiteY94" fmla="*/ 3168642 h 6235675"/>
              <a:gd name="connsiteX95" fmla="*/ 3060184 w 6209071"/>
              <a:gd name="connsiteY95" fmla="*/ 3166622 h 6235675"/>
              <a:gd name="connsiteX96" fmla="*/ 3056141 w 6209071"/>
              <a:gd name="connsiteY96" fmla="*/ 3841207 h 6235675"/>
              <a:gd name="connsiteX97" fmla="*/ 3054119 w 6209071"/>
              <a:gd name="connsiteY97" fmla="*/ 3944213 h 6235675"/>
              <a:gd name="connsiteX98" fmla="*/ 3035925 w 6209071"/>
              <a:gd name="connsiteY98" fmla="*/ 4027021 h 6235675"/>
              <a:gd name="connsiteX99" fmla="*/ 2196979 w 6209071"/>
              <a:gd name="connsiteY99" fmla="*/ 3194898 h 6235675"/>
              <a:gd name="connsiteX100" fmla="*/ 2197954 w 6209071"/>
              <a:gd name="connsiteY100" fmla="*/ 3193340 h 6235675"/>
              <a:gd name="connsiteX101" fmla="*/ 2190921 w 6209071"/>
              <a:gd name="connsiteY101" fmla="*/ 3187302 h 6235675"/>
              <a:gd name="connsiteX102" fmla="*/ 2177210 w 6209071"/>
              <a:gd name="connsiteY102" fmla="*/ 3158203 h 6235675"/>
              <a:gd name="connsiteX103" fmla="*/ 2639527 w 6209071"/>
              <a:gd name="connsiteY103" fmla="*/ 3151633 h 6235675"/>
              <a:gd name="connsiteX104" fmla="*/ 3378653 w 6209071"/>
              <a:gd name="connsiteY104" fmla="*/ 3067988 h 6235675"/>
              <a:gd name="connsiteX105" fmla="*/ 3266138 w 6209071"/>
              <a:gd name="connsiteY105" fmla="*/ 3068814 h 6235675"/>
              <a:gd name="connsiteX106" fmla="*/ 3164504 w 6209071"/>
              <a:gd name="connsiteY106" fmla="*/ 3074235 h 6235675"/>
              <a:gd name="connsiteX107" fmla="*/ 3266099 w 6209071"/>
              <a:gd name="connsiteY107" fmla="*/ 3068891 h 6235675"/>
              <a:gd name="connsiteX108" fmla="*/ 3605775 w 6209071"/>
              <a:gd name="connsiteY108" fmla="*/ 3070598 h 6235675"/>
              <a:gd name="connsiteX109" fmla="*/ 3826840 w 6209071"/>
              <a:gd name="connsiteY109" fmla="*/ 3070598 h 6235675"/>
              <a:gd name="connsiteX110" fmla="*/ 3822951 w 6209071"/>
              <a:gd name="connsiteY110" fmla="*/ 3070529 h 6235675"/>
              <a:gd name="connsiteX111" fmla="*/ 3602555 w 6209071"/>
              <a:gd name="connsiteY111" fmla="*/ 3070529 h 6235675"/>
              <a:gd name="connsiteX112" fmla="*/ 3378653 w 6209071"/>
              <a:gd name="connsiteY112" fmla="*/ 3067988 h 6235675"/>
              <a:gd name="connsiteX113" fmla="*/ 3161949 w 6209071"/>
              <a:gd name="connsiteY113" fmla="*/ 2232561 h 6235675"/>
              <a:gd name="connsiteX114" fmla="*/ 3161029 w 6209071"/>
              <a:gd name="connsiteY114" fmla="*/ 2235457 h 6235675"/>
              <a:gd name="connsiteX115" fmla="*/ 3156667 w 6209071"/>
              <a:gd name="connsiteY115" fmla="*/ 2260979 h 6235675"/>
              <a:gd name="connsiteX116" fmla="*/ 3158690 w 6209071"/>
              <a:gd name="connsiteY116" fmla="*/ 2313604 h 6235675"/>
              <a:gd name="connsiteX117" fmla="*/ 3156667 w 6209071"/>
              <a:gd name="connsiteY117" fmla="*/ 3074647 h 6235675"/>
              <a:gd name="connsiteX118" fmla="*/ 3157756 w 6209071"/>
              <a:gd name="connsiteY118" fmla="*/ 3074589 h 6235675"/>
              <a:gd name="connsiteX119" fmla="*/ 3159760 w 6209071"/>
              <a:gd name="connsiteY119" fmla="*/ 2310288 h 6235675"/>
              <a:gd name="connsiteX120" fmla="*/ 3157756 w 6209071"/>
              <a:gd name="connsiteY120" fmla="*/ 2257437 h 6235675"/>
              <a:gd name="connsiteX121" fmla="*/ 3067114 w 6209071"/>
              <a:gd name="connsiteY121" fmla="*/ 2199782 h 6235675"/>
              <a:gd name="connsiteX122" fmla="*/ 3056918 w 6209071"/>
              <a:gd name="connsiteY122" fmla="*/ 3069969 h 6235675"/>
              <a:gd name="connsiteX123" fmla="*/ 2182045 w 6209071"/>
              <a:gd name="connsiteY123" fmla="*/ 3078101 h 6235675"/>
              <a:gd name="connsiteX124" fmla="*/ 5330932 w 6209071"/>
              <a:gd name="connsiteY124" fmla="*/ 2190913 h 6235675"/>
              <a:gd name="connsiteX125" fmla="*/ 6209071 w 6209071"/>
              <a:gd name="connsiteY125" fmla="*/ 3075887 h 6235675"/>
              <a:gd name="connsiteX126" fmla="*/ 5334979 w 6209071"/>
              <a:gd name="connsiteY126" fmla="*/ 3077922 h 6235675"/>
              <a:gd name="connsiteX127" fmla="*/ 5242229 w 6209071"/>
              <a:gd name="connsiteY127" fmla="*/ 2190913 h 6235675"/>
              <a:gd name="connsiteX128" fmla="*/ 5236173 w 6209071"/>
              <a:gd name="connsiteY128" fmla="*/ 3075892 h 6235675"/>
              <a:gd name="connsiteX129" fmla="*/ 5090826 w 6209071"/>
              <a:gd name="connsiteY129" fmla="*/ 3077922 h 6235675"/>
              <a:gd name="connsiteX130" fmla="*/ 5072657 w 6209071"/>
              <a:gd name="connsiteY130" fmla="*/ 3077922 h 6235675"/>
              <a:gd name="connsiteX131" fmla="*/ 4364090 w 6209071"/>
              <a:gd name="connsiteY131" fmla="*/ 3075892 h 6235675"/>
              <a:gd name="connsiteX132" fmla="*/ 5242229 w 6209071"/>
              <a:gd name="connsiteY132" fmla="*/ 2190913 h 6235675"/>
              <a:gd name="connsiteX133" fmla="*/ 966840 w 6209071"/>
              <a:gd name="connsiteY133" fmla="*/ 2190913 h 6235675"/>
              <a:gd name="connsiteX134" fmla="*/ 1844979 w 6209071"/>
              <a:gd name="connsiteY134" fmla="*/ 3075882 h 6235675"/>
              <a:gd name="connsiteX135" fmla="*/ 966840 w 6209071"/>
              <a:gd name="connsiteY135" fmla="*/ 3077922 h 6235675"/>
              <a:gd name="connsiteX136" fmla="*/ 887010 w 6209071"/>
              <a:gd name="connsiteY136" fmla="*/ 2190911 h 6235675"/>
              <a:gd name="connsiteX137" fmla="*/ 878891 w 6209071"/>
              <a:gd name="connsiteY137" fmla="*/ 3077921 h 6235675"/>
              <a:gd name="connsiteX138" fmla="*/ 0 w 6209071"/>
              <a:gd name="connsiteY138" fmla="*/ 3071804 h 6235675"/>
              <a:gd name="connsiteX139" fmla="*/ 3176391 w 6209071"/>
              <a:gd name="connsiteY139" fmla="*/ 2187639 h 6235675"/>
              <a:gd name="connsiteX140" fmla="*/ 3176391 w 6209071"/>
              <a:gd name="connsiteY140" fmla="*/ 2195798 h 6235675"/>
              <a:gd name="connsiteX141" fmla="*/ 3180242 w 6209071"/>
              <a:gd name="connsiteY141" fmla="*/ 2209844 h 6235675"/>
              <a:gd name="connsiteX142" fmla="*/ 3181799 w 6209071"/>
              <a:gd name="connsiteY142" fmla="*/ 2208652 h 6235675"/>
              <a:gd name="connsiteX143" fmla="*/ 4009286 w 6209071"/>
              <a:gd name="connsiteY143" fmla="*/ 3048169 h 6235675"/>
              <a:gd name="connsiteX144" fmla="*/ 3982425 w 6209071"/>
              <a:gd name="connsiteY144" fmla="*/ 3067671 h 6235675"/>
              <a:gd name="connsiteX145" fmla="*/ 3939402 w 6209071"/>
              <a:gd name="connsiteY145" fmla="*/ 3072979 h 6235675"/>
              <a:gd name="connsiteX146" fmla="*/ 3945134 w 6209071"/>
              <a:gd name="connsiteY146" fmla="*/ 3073129 h 6235675"/>
              <a:gd name="connsiteX147" fmla="*/ 4016445 w 6209071"/>
              <a:gd name="connsiteY147" fmla="*/ 3048334 h 6235675"/>
              <a:gd name="connsiteX148" fmla="*/ 4040721 w 6209071"/>
              <a:gd name="connsiteY148" fmla="*/ 3084767 h 6235675"/>
              <a:gd name="connsiteX149" fmla="*/ 3154644 w 6209071"/>
              <a:gd name="connsiteY149" fmla="*/ 3074647 h 6235675"/>
              <a:gd name="connsiteX150" fmla="*/ 3144529 w 6209071"/>
              <a:gd name="connsiteY150" fmla="*/ 2188113 h 6235675"/>
              <a:gd name="connsiteX151" fmla="*/ 3176391 w 6209071"/>
              <a:gd name="connsiteY151" fmla="*/ 2187639 h 6235675"/>
              <a:gd name="connsiteX152" fmla="*/ 3273067 w 6209071"/>
              <a:gd name="connsiteY152" fmla="*/ 2066731 h 6235675"/>
              <a:gd name="connsiteX153" fmla="*/ 4151206 w 6209071"/>
              <a:gd name="connsiteY153" fmla="*/ 2066731 h 6235675"/>
              <a:gd name="connsiteX154" fmla="*/ 4151206 w 6209071"/>
              <a:gd name="connsiteY154" fmla="*/ 2953740 h 6235675"/>
              <a:gd name="connsiteX155" fmla="*/ 3705103 w 6209071"/>
              <a:gd name="connsiteY155" fmla="*/ 2517373 h 6235675"/>
              <a:gd name="connsiteX156" fmla="*/ 3273067 w 6209071"/>
              <a:gd name="connsiteY156" fmla="*/ 2066731 h 6235675"/>
              <a:gd name="connsiteX157" fmla="*/ 2057863 w 6209071"/>
              <a:gd name="connsiteY157" fmla="*/ 2066731 h 6235675"/>
              <a:gd name="connsiteX158" fmla="*/ 2936002 w 6209071"/>
              <a:gd name="connsiteY158" fmla="*/ 2066731 h 6235675"/>
              <a:gd name="connsiteX159" fmla="*/ 2507003 w 6209071"/>
              <a:gd name="connsiteY159" fmla="*/ 2519411 h 6235675"/>
              <a:gd name="connsiteX160" fmla="*/ 2059877 w 6209071"/>
              <a:gd name="connsiteY160" fmla="*/ 2953740 h 6235675"/>
              <a:gd name="connsiteX161" fmla="*/ 4239909 w 6209071"/>
              <a:gd name="connsiteY161" fmla="*/ 2066730 h 6235675"/>
              <a:gd name="connsiteX162" fmla="*/ 5118048 w 6209071"/>
              <a:gd name="connsiteY162" fmla="*/ 2070800 h 6235675"/>
              <a:gd name="connsiteX163" fmla="*/ 4239909 w 6209071"/>
              <a:gd name="connsiteY163" fmla="*/ 2953740 h 6235675"/>
              <a:gd name="connsiteX164" fmla="*/ 1099893 w 6209071"/>
              <a:gd name="connsiteY164" fmla="*/ 2066730 h 6235675"/>
              <a:gd name="connsiteX165" fmla="*/ 1969162 w 6209071"/>
              <a:gd name="connsiteY165" fmla="*/ 2070808 h 6235675"/>
              <a:gd name="connsiteX166" fmla="*/ 1969162 w 6209071"/>
              <a:gd name="connsiteY166" fmla="*/ 2953740 h 6235675"/>
              <a:gd name="connsiteX167" fmla="*/ 1969161 w 6209071"/>
              <a:gd name="connsiteY167" fmla="*/ 1099891 h 6235675"/>
              <a:gd name="connsiteX168" fmla="*/ 1967151 w 6209071"/>
              <a:gd name="connsiteY168" fmla="*/ 1984866 h 6235675"/>
              <a:gd name="connsiteX169" fmla="*/ 1513011 w 6209071"/>
              <a:gd name="connsiteY169" fmla="*/ 1984866 h 6235675"/>
              <a:gd name="connsiteX170" fmla="*/ 1496935 w 6209071"/>
              <a:gd name="connsiteY170" fmla="*/ 1986899 h 6235675"/>
              <a:gd name="connsiteX171" fmla="*/ 1091022 w 6209071"/>
              <a:gd name="connsiteY171" fmla="*/ 1980796 h 6235675"/>
              <a:gd name="connsiteX172" fmla="*/ 4243937 w 6209071"/>
              <a:gd name="connsiteY172" fmla="*/ 1099890 h 6235675"/>
              <a:gd name="connsiteX173" fmla="*/ 5118048 w 6209071"/>
              <a:gd name="connsiteY173" fmla="*/ 1978029 h 6235675"/>
              <a:gd name="connsiteX174" fmla="*/ 4239909 w 6209071"/>
              <a:gd name="connsiteY174" fmla="*/ 1976010 h 6235675"/>
              <a:gd name="connsiteX175" fmla="*/ 4151206 w 6209071"/>
              <a:gd name="connsiteY175" fmla="*/ 1099890 h 6235675"/>
              <a:gd name="connsiteX176" fmla="*/ 4147169 w 6209071"/>
              <a:gd name="connsiteY176" fmla="*/ 1978029 h 6235675"/>
              <a:gd name="connsiteX177" fmla="*/ 3273067 w 6209071"/>
              <a:gd name="connsiteY177" fmla="*/ 1978029 h 6235675"/>
              <a:gd name="connsiteX178" fmla="*/ 3715165 w 6209071"/>
              <a:gd name="connsiteY178" fmla="*/ 1533913 h 6235675"/>
              <a:gd name="connsiteX179" fmla="*/ 4151206 w 6209071"/>
              <a:gd name="connsiteY179" fmla="*/ 1099890 h 6235675"/>
              <a:gd name="connsiteX180" fmla="*/ 2063905 w 6209071"/>
              <a:gd name="connsiteY180" fmla="*/ 1099890 h 6235675"/>
              <a:gd name="connsiteX181" fmla="*/ 2936002 w 6209071"/>
              <a:gd name="connsiteY181" fmla="*/ 1986899 h 6235675"/>
              <a:gd name="connsiteX182" fmla="*/ 2057863 w 6209071"/>
              <a:gd name="connsiteY182" fmla="*/ 1984860 h 6235675"/>
              <a:gd name="connsiteX183" fmla="*/ 3148887 w 6209071"/>
              <a:gd name="connsiteY183" fmla="*/ 975711 h 6235675"/>
              <a:gd name="connsiteX184" fmla="*/ 4027026 w 6209071"/>
              <a:gd name="connsiteY184" fmla="*/ 975711 h 6235675"/>
              <a:gd name="connsiteX185" fmla="*/ 3148887 w 6209071"/>
              <a:gd name="connsiteY185" fmla="*/ 1853849 h 6235675"/>
              <a:gd name="connsiteX186" fmla="*/ 2182045 w 6209071"/>
              <a:gd name="connsiteY186" fmla="*/ 975711 h 6235675"/>
              <a:gd name="connsiteX187" fmla="*/ 3060184 w 6209071"/>
              <a:gd name="connsiteY187" fmla="*/ 981781 h 6235675"/>
              <a:gd name="connsiteX188" fmla="*/ 3058165 w 6209071"/>
              <a:gd name="connsiteY188" fmla="*/ 1853849 h 6235675"/>
              <a:gd name="connsiteX189" fmla="*/ 2618086 w 6209071"/>
              <a:gd name="connsiteY189" fmla="*/ 1426921 h 6235675"/>
              <a:gd name="connsiteX190" fmla="*/ 2182045 w 6209071"/>
              <a:gd name="connsiteY190" fmla="*/ 975711 h 6235675"/>
              <a:gd name="connsiteX191" fmla="*/ 3069055 w 6209071"/>
              <a:gd name="connsiteY191" fmla="*/ 8869 h 6235675"/>
              <a:gd name="connsiteX192" fmla="*/ 3069055 w 6209071"/>
              <a:gd name="connsiteY192" fmla="*/ 887008 h 6235675"/>
              <a:gd name="connsiteX193" fmla="*/ 2888818 w 6209071"/>
              <a:gd name="connsiteY193" fmla="*/ 887008 h 6235675"/>
              <a:gd name="connsiteX194" fmla="*/ 2854391 w 6209071"/>
              <a:gd name="connsiteY194" fmla="*/ 887008 h 6235675"/>
              <a:gd name="connsiteX195" fmla="*/ 2182045 w 6209071"/>
              <a:gd name="connsiteY195" fmla="*/ 878915 h 6235675"/>
              <a:gd name="connsiteX196" fmla="*/ 3156943 w 6209071"/>
              <a:gd name="connsiteY196" fmla="*/ 0 h 6235675"/>
              <a:gd name="connsiteX197" fmla="*/ 4027026 w 6209071"/>
              <a:gd name="connsiteY197" fmla="*/ 887010 h 6235675"/>
              <a:gd name="connsiteX198" fmla="*/ 3148887 w 6209071"/>
              <a:gd name="connsiteY198" fmla="*/ 887010 h 62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209071" h="6235675">
                <a:moveTo>
                  <a:pt x="3148887" y="5357536"/>
                </a:moveTo>
                <a:lnTo>
                  <a:pt x="4027026" y="5359560"/>
                </a:lnTo>
                <a:cubicBezTo>
                  <a:pt x="3986652" y="5424307"/>
                  <a:pt x="3211467" y="6201278"/>
                  <a:pt x="3148887" y="6235675"/>
                </a:cubicBezTo>
                <a:close/>
                <a:moveTo>
                  <a:pt x="2182045" y="5357536"/>
                </a:moveTo>
                <a:lnTo>
                  <a:pt x="3069055" y="5357536"/>
                </a:lnTo>
                <a:lnTo>
                  <a:pt x="3069055" y="6235675"/>
                </a:lnTo>
                <a:cubicBezTo>
                  <a:pt x="3064986" y="6231638"/>
                  <a:pt x="3058883" y="6229619"/>
                  <a:pt x="3056848" y="6227600"/>
                </a:cubicBezTo>
                <a:cubicBezTo>
                  <a:pt x="3052780" y="6225582"/>
                  <a:pt x="3046676" y="6221544"/>
                  <a:pt x="3044642" y="6219526"/>
                </a:cubicBezTo>
                <a:close/>
                <a:moveTo>
                  <a:pt x="3150906" y="4390695"/>
                </a:moveTo>
                <a:cubicBezTo>
                  <a:pt x="3187242" y="4402835"/>
                  <a:pt x="3540517" y="4762994"/>
                  <a:pt x="3593003" y="4815601"/>
                </a:cubicBezTo>
                <a:cubicBezTo>
                  <a:pt x="3667696" y="4892489"/>
                  <a:pt x="3998764" y="5206110"/>
                  <a:pt x="4027026" y="5268834"/>
                </a:cubicBezTo>
                <a:lnTo>
                  <a:pt x="3148887" y="5260741"/>
                </a:lnTo>
                <a:close/>
                <a:moveTo>
                  <a:pt x="3060184" y="4381825"/>
                </a:moveTo>
                <a:lnTo>
                  <a:pt x="3060184" y="5268835"/>
                </a:lnTo>
                <a:lnTo>
                  <a:pt x="2182045" y="5268835"/>
                </a:lnTo>
                <a:cubicBezTo>
                  <a:pt x="2216284" y="5207662"/>
                  <a:pt x="2544579" y="4883445"/>
                  <a:pt x="2617086" y="4814115"/>
                </a:cubicBezTo>
                <a:cubicBezTo>
                  <a:pt x="2715776" y="4720316"/>
                  <a:pt x="2985663" y="4420568"/>
                  <a:pt x="3060184" y="4381825"/>
                </a:cubicBezTo>
                <a:close/>
                <a:moveTo>
                  <a:pt x="4243969" y="4257644"/>
                </a:moveTo>
                <a:lnTo>
                  <a:pt x="5126919" y="4263762"/>
                </a:lnTo>
                <a:lnTo>
                  <a:pt x="4239909" y="5144654"/>
                </a:lnTo>
                <a:close/>
                <a:moveTo>
                  <a:pt x="4151206" y="4257644"/>
                </a:moveTo>
                <a:lnTo>
                  <a:pt x="4145150" y="5144654"/>
                </a:lnTo>
                <a:cubicBezTo>
                  <a:pt x="4007878" y="4998176"/>
                  <a:pt x="3846381" y="4851697"/>
                  <a:pt x="3705071" y="4701149"/>
                </a:cubicBezTo>
                <a:cubicBezTo>
                  <a:pt x="3636435" y="4629944"/>
                  <a:pt x="3553668" y="4544498"/>
                  <a:pt x="3485032" y="4475328"/>
                </a:cubicBezTo>
                <a:cubicBezTo>
                  <a:pt x="3424470" y="4416330"/>
                  <a:pt x="3331610" y="4339021"/>
                  <a:pt x="3273067" y="4259679"/>
                </a:cubicBezTo>
                <a:close/>
                <a:moveTo>
                  <a:pt x="2061891" y="4257644"/>
                </a:moveTo>
                <a:lnTo>
                  <a:pt x="2936002" y="4257644"/>
                </a:lnTo>
                <a:lnTo>
                  <a:pt x="2057863" y="5144654"/>
                </a:lnTo>
                <a:close/>
                <a:moveTo>
                  <a:pt x="1091022" y="4257644"/>
                </a:moveTo>
                <a:lnTo>
                  <a:pt x="1969161" y="4259683"/>
                </a:lnTo>
                <a:lnTo>
                  <a:pt x="1967147" y="5144654"/>
                </a:lnTo>
                <a:lnTo>
                  <a:pt x="1526063" y="4706247"/>
                </a:lnTo>
                <a:cubicBezTo>
                  <a:pt x="1391120" y="4567588"/>
                  <a:pt x="1205824" y="4402421"/>
                  <a:pt x="1091022" y="4257644"/>
                </a:cubicBezTo>
                <a:close/>
                <a:moveTo>
                  <a:pt x="4239909" y="3290804"/>
                </a:moveTo>
                <a:cubicBezTo>
                  <a:pt x="4310564" y="3337704"/>
                  <a:pt x="4411499" y="3460050"/>
                  <a:pt x="4463986" y="3513066"/>
                </a:cubicBezTo>
                <a:lnTo>
                  <a:pt x="4908102" y="3963708"/>
                </a:lnTo>
                <a:cubicBezTo>
                  <a:pt x="4974720" y="4028960"/>
                  <a:pt x="5063543" y="4126837"/>
                  <a:pt x="5118048" y="4177814"/>
                </a:cubicBezTo>
                <a:lnTo>
                  <a:pt x="4239909" y="4173736"/>
                </a:lnTo>
                <a:close/>
                <a:moveTo>
                  <a:pt x="4151206" y="3290804"/>
                </a:moveTo>
                <a:lnTo>
                  <a:pt x="4151206" y="4177814"/>
                </a:lnTo>
                <a:lnTo>
                  <a:pt x="3273067" y="4177814"/>
                </a:lnTo>
                <a:cubicBezTo>
                  <a:pt x="3315363" y="4098472"/>
                  <a:pt x="3422109" y="4010991"/>
                  <a:pt x="3492602" y="3943855"/>
                </a:cubicBezTo>
                <a:cubicBezTo>
                  <a:pt x="3627545" y="3811617"/>
                  <a:pt x="4064601" y="3339630"/>
                  <a:pt x="4151206" y="3290804"/>
                </a:cubicBezTo>
                <a:close/>
                <a:moveTo>
                  <a:pt x="2057863" y="3290804"/>
                </a:moveTo>
                <a:cubicBezTo>
                  <a:pt x="2154539" y="3343578"/>
                  <a:pt x="2915861" y="4139249"/>
                  <a:pt x="2936002" y="4177814"/>
                </a:cubicBezTo>
                <a:lnTo>
                  <a:pt x="2057863" y="4177814"/>
                </a:lnTo>
                <a:close/>
                <a:moveTo>
                  <a:pt x="1975997" y="3290804"/>
                </a:moveTo>
                <a:lnTo>
                  <a:pt x="1978032" y="4177814"/>
                </a:lnTo>
                <a:lnTo>
                  <a:pt x="1091022" y="4171725"/>
                </a:lnTo>
                <a:close/>
                <a:moveTo>
                  <a:pt x="3150105" y="3171845"/>
                </a:moveTo>
                <a:cubicBezTo>
                  <a:pt x="3164229" y="3417457"/>
                  <a:pt x="3148087" y="3703333"/>
                  <a:pt x="3152122" y="3944919"/>
                </a:cubicBezTo>
                <a:cubicBezTo>
                  <a:pt x="3152627" y="3968574"/>
                  <a:pt x="3153383" y="3985057"/>
                  <a:pt x="3154455" y="3996602"/>
                </a:cubicBezTo>
                <a:lnTo>
                  <a:pt x="3155267" y="4000841"/>
                </a:lnTo>
                <a:lnTo>
                  <a:pt x="3153909" y="3979750"/>
                </a:lnTo>
                <a:cubicBezTo>
                  <a:pt x="3153520" y="3971127"/>
                  <a:pt x="3153203" y="3960971"/>
                  <a:pt x="3152949" y="3949001"/>
                </a:cubicBezTo>
                <a:cubicBezTo>
                  <a:pt x="3149902" y="3765631"/>
                  <a:pt x="3158280" y="3557048"/>
                  <a:pt x="3156662" y="3359352"/>
                </a:cubicBezTo>
                <a:lnTo>
                  <a:pt x="3151074" y="3171847"/>
                </a:lnTo>
                <a:close/>
                <a:moveTo>
                  <a:pt x="5330932" y="3166622"/>
                </a:moveTo>
                <a:lnTo>
                  <a:pt x="6209071" y="3166622"/>
                </a:lnTo>
                <a:cubicBezTo>
                  <a:pt x="6136230" y="3287745"/>
                  <a:pt x="5341049" y="4038705"/>
                  <a:pt x="5330932" y="4044761"/>
                </a:cubicBezTo>
                <a:close/>
                <a:moveTo>
                  <a:pt x="4364090" y="3166622"/>
                </a:moveTo>
                <a:lnTo>
                  <a:pt x="5242229" y="3166622"/>
                </a:lnTo>
                <a:lnTo>
                  <a:pt x="5242229" y="4044761"/>
                </a:lnTo>
                <a:cubicBezTo>
                  <a:pt x="5179649" y="4016434"/>
                  <a:pt x="4870786" y="3686626"/>
                  <a:pt x="4792057" y="3609738"/>
                </a:cubicBezTo>
                <a:cubicBezTo>
                  <a:pt x="4733514" y="3553084"/>
                  <a:pt x="4384277" y="3215183"/>
                  <a:pt x="4364090" y="3166622"/>
                </a:cubicBezTo>
                <a:close/>
                <a:moveTo>
                  <a:pt x="966840" y="3166622"/>
                </a:moveTo>
                <a:lnTo>
                  <a:pt x="1844979" y="3166622"/>
                </a:lnTo>
                <a:cubicBezTo>
                  <a:pt x="1798334" y="3263743"/>
                  <a:pt x="987120" y="4038691"/>
                  <a:pt x="966840" y="4044761"/>
                </a:cubicBezTo>
                <a:close/>
                <a:moveTo>
                  <a:pt x="8870" y="3166622"/>
                </a:moveTo>
                <a:lnTo>
                  <a:pt x="369860" y="3166622"/>
                </a:lnTo>
                <a:lnTo>
                  <a:pt x="455037" y="3166622"/>
                </a:lnTo>
                <a:lnTo>
                  <a:pt x="887009" y="3166622"/>
                </a:lnTo>
                <a:lnTo>
                  <a:pt x="887009" y="3346859"/>
                </a:lnTo>
                <a:lnTo>
                  <a:pt x="887009" y="3381287"/>
                </a:lnTo>
                <a:lnTo>
                  <a:pt x="880925" y="4053632"/>
                </a:lnTo>
                <a:close/>
                <a:moveTo>
                  <a:pt x="4031861" y="3157752"/>
                </a:moveTo>
                <a:cubicBezTo>
                  <a:pt x="4028834" y="3204559"/>
                  <a:pt x="4032617" y="3191348"/>
                  <a:pt x="4023632" y="3189460"/>
                </a:cubicBezTo>
                <a:lnTo>
                  <a:pt x="4011911" y="3193261"/>
                </a:lnTo>
                <a:lnTo>
                  <a:pt x="3175290" y="4032537"/>
                </a:lnTo>
                <a:lnTo>
                  <a:pt x="3171380" y="4031252"/>
                </a:lnTo>
                <a:lnTo>
                  <a:pt x="3167630" y="4036091"/>
                </a:lnTo>
                <a:cubicBezTo>
                  <a:pt x="3160099" y="4053569"/>
                  <a:pt x="3201809" y="4053129"/>
                  <a:pt x="3140016" y="4049606"/>
                </a:cubicBezTo>
                <a:lnTo>
                  <a:pt x="3148087" y="3161779"/>
                </a:lnTo>
                <a:close/>
                <a:moveTo>
                  <a:pt x="2639527" y="3151633"/>
                </a:moveTo>
                <a:cubicBezTo>
                  <a:pt x="2830456" y="3150623"/>
                  <a:pt x="3015585" y="3153149"/>
                  <a:pt x="3067037" y="3166288"/>
                </a:cubicBezTo>
                <a:lnTo>
                  <a:pt x="3069055" y="4051610"/>
                </a:lnTo>
                <a:cubicBezTo>
                  <a:pt x="3012558" y="4043525"/>
                  <a:pt x="3052913" y="4053631"/>
                  <a:pt x="3036771" y="4027355"/>
                </a:cubicBezTo>
                <a:cubicBezTo>
                  <a:pt x="3056949" y="4011184"/>
                  <a:pt x="3054931" y="3982886"/>
                  <a:pt x="3054931" y="3944482"/>
                </a:cubicBezTo>
                <a:cubicBezTo>
                  <a:pt x="3056949" y="3912141"/>
                  <a:pt x="3054931" y="3873737"/>
                  <a:pt x="3056949" y="3841396"/>
                </a:cubicBezTo>
                <a:cubicBezTo>
                  <a:pt x="3056949" y="3625119"/>
                  <a:pt x="3046860" y="3378523"/>
                  <a:pt x="3060984" y="3166288"/>
                </a:cubicBezTo>
                <a:lnTo>
                  <a:pt x="2249849" y="3168309"/>
                </a:lnTo>
                <a:cubicBezTo>
                  <a:pt x="2235725" y="3170330"/>
                  <a:pt x="2226897" y="3171215"/>
                  <a:pt x="2221254" y="3171846"/>
                </a:cubicBezTo>
                <a:lnTo>
                  <a:pt x="2220630" y="3171979"/>
                </a:lnTo>
                <a:lnTo>
                  <a:pt x="2230007" y="3170930"/>
                </a:lnTo>
                <a:cubicBezTo>
                  <a:pt x="2234694" y="3170378"/>
                  <a:pt x="2240443" y="3169652"/>
                  <a:pt x="2247518" y="3168642"/>
                </a:cubicBezTo>
                <a:lnTo>
                  <a:pt x="3060184" y="3166622"/>
                </a:lnTo>
                <a:cubicBezTo>
                  <a:pt x="3046033" y="3378692"/>
                  <a:pt x="3056141" y="3625098"/>
                  <a:pt x="3056141" y="3841207"/>
                </a:cubicBezTo>
                <a:cubicBezTo>
                  <a:pt x="3054119" y="3873523"/>
                  <a:pt x="3056141" y="3911897"/>
                  <a:pt x="3054119" y="3944213"/>
                </a:cubicBezTo>
                <a:cubicBezTo>
                  <a:pt x="3054119" y="3982587"/>
                  <a:pt x="3056141" y="4010863"/>
                  <a:pt x="3035925" y="4027021"/>
                </a:cubicBezTo>
                <a:lnTo>
                  <a:pt x="2196979" y="3194898"/>
                </a:lnTo>
                <a:lnTo>
                  <a:pt x="2197954" y="3193340"/>
                </a:lnTo>
                <a:lnTo>
                  <a:pt x="2190921" y="3187302"/>
                </a:lnTo>
                <a:cubicBezTo>
                  <a:pt x="2174121" y="3178763"/>
                  <a:pt x="2177210" y="3221873"/>
                  <a:pt x="2177210" y="3158203"/>
                </a:cubicBezTo>
                <a:cubicBezTo>
                  <a:pt x="2251867" y="3157192"/>
                  <a:pt x="2448598" y="3152644"/>
                  <a:pt x="2639527" y="3151633"/>
                </a:cubicBezTo>
                <a:close/>
                <a:moveTo>
                  <a:pt x="3378653" y="3067988"/>
                </a:moveTo>
                <a:cubicBezTo>
                  <a:pt x="3340835" y="3067734"/>
                  <a:pt x="3303142" y="3067861"/>
                  <a:pt x="3266138" y="3068814"/>
                </a:cubicBezTo>
                <a:lnTo>
                  <a:pt x="3164504" y="3074235"/>
                </a:lnTo>
                <a:lnTo>
                  <a:pt x="3266099" y="3068891"/>
                </a:lnTo>
                <a:cubicBezTo>
                  <a:pt x="3378187" y="3066044"/>
                  <a:pt x="3496532" y="3070598"/>
                  <a:pt x="3605775" y="3070598"/>
                </a:cubicBezTo>
                <a:lnTo>
                  <a:pt x="3826840" y="3070598"/>
                </a:lnTo>
                <a:lnTo>
                  <a:pt x="3822951" y="3070529"/>
                </a:lnTo>
                <a:cubicBezTo>
                  <a:pt x="3748818" y="3070529"/>
                  <a:pt x="3676688" y="3070529"/>
                  <a:pt x="3602555" y="3070529"/>
                </a:cubicBezTo>
                <a:cubicBezTo>
                  <a:pt x="3530426" y="3070529"/>
                  <a:pt x="3454289" y="3068496"/>
                  <a:pt x="3378653" y="3067988"/>
                </a:cubicBezTo>
                <a:close/>
                <a:moveTo>
                  <a:pt x="3161949" y="2232561"/>
                </a:moveTo>
                <a:lnTo>
                  <a:pt x="3161029" y="2235457"/>
                </a:lnTo>
                <a:cubicBezTo>
                  <a:pt x="3159954" y="2240865"/>
                  <a:pt x="3158690" y="2248835"/>
                  <a:pt x="3156667" y="2260979"/>
                </a:cubicBezTo>
                <a:cubicBezTo>
                  <a:pt x="3156667" y="2260979"/>
                  <a:pt x="3156667" y="2307532"/>
                  <a:pt x="3158690" y="2313604"/>
                </a:cubicBezTo>
                <a:lnTo>
                  <a:pt x="3156667" y="3074647"/>
                </a:lnTo>
                <a:lnTo>
                  <a:pt x="3157756" y="3074589"/>
                </a:lnTo>
                <a:lnTo>
                  <a:pt x="3159760" y="2310288"/>
                </a:lnTo>
                <a:cubicBezTo>
                  <a:pt x="3157756" y="2304190"/>
                  <a:pt x="3157756" y="2257437"/>
                  <a:pt x="3157756" y="2257437"/>
                </a:cubicBezTo>
                <a:close/>
                <a:moveTo>
                  <a:pt x="3067114" y="2199782"/>
                </a:moveTo>
                <a:cubicBezTo>
                  <a:pt x="3069154" y="2354302"/>
                  <a:pt x="3095665" y="2978477"/>
                  <a:pt x="3056918" y="3069969"/>
                </a:cubicBezTo>
                <a:cubicBezTo>
                  <a:pt x="2979423" y="3104533"/>
                  <a:pt x="2328877" y="3082168"/>
                  <a:pt x="2182045" y="3078101"/>
                </a:cubicBezTo>
                <a:close/>
                <a:moveTo>
                  <a:pt x="5330932" y="2190913"/>
                </a:moveTo>
                <a:cubicBezTo>
                  <a:pt x="5381516" y="2229566"/>
                  <a:pt x="6184791" y="3033163"/>
                  <a:pt x="6209071" y="3075887"/>
                </a:cubicBezTo>
                <a:lnTo>
                  <a:pt x="5334979" y="3077922"/>
                </a:lnTo>
                <a:close/>
                <a:moveTo>
                  <a:pt x="5242229" y="2190913"/>
                </a:moveTo>
                <a:lnTo>
                  <a:pt x="5236173" y="3075892"/>
                </a:lnTo>
                <a:lnTo>
                  <a:pt x="5090826" y="3077922"/>
                </a:lnTo>
                <a:lnTo>
                  <a:pt x="5072657" y="3077922"/>
                </a:lnTo>
                <a:lnTo>
                  <a:pt x="4364090" y="3075892"/>
                </a:lnTo>
                <a:cubicBezTo>
                  <a:pt x="4382258" y="3031237"/>
                  <a:pt x="5189743" y="2221359"/>
                  <a:pt x="5242229" y="2190913"/>
                </a:cubicBezTo>
                <a:close/>
                <a:moveTo>
                  <a:pt x="966840" y="2190913"/>
                </a:moveTo>
                <a:cubicBezTo>
                  <a:pt x="1021471" y="2217421"/>
                  <a:pt x="1820698" y="3018788"/>
                  <a:pt x="1844979" y="3075882"/>
                </a:cubicBezTo>
                <a:lnTo>
                  <a:pt x="966840" y="3077922"/>
                </a:lnTo>
                <a:close/>
                <a:moveTo>
                  <a:pt x="887010" y="2190911"/>
                </a:moveTo>
                <a:lnTo>
                  <a:pt x="878891" y="3077921"/>
                </a:lnTo>
                <a:lnTo>
                  <a:pt x="0" y="3071804"/>
                </a:lnTo>
                <a:close/>
                <a:moveTo>
                  <a:pt x="3176391" y="2187639"/>
                </a:moveTo>
                <a:cubicBezTo>
                  <a:pt x="3186506" y="2187449"/>
                  <a:pt x="3178414" y="2188398"/>
                  <a:pt x="3176391" y="2195798"/>
                </a:cubicBezTo>
                <a:lnTo>
                  <a:pt x="3180242" y="2209844"/>
                </a:lnTo>
                <a:lnTo>
                  <a:pt x="3181799" y="2208652"/>
                </a:lnTo>
                <a:cubicBezTo>
                  <a:pt x="3205842" y="2245241"/>
                  <a:pt x="3937156" y="2999383"/>
                  <a:pt x="4009286" y="3048169"/>
                </a:cubicBezTo>
                <a:cubicBezTo>
                  <a:pt x="4003776" y="3057825"/>
                  <a:pt x="3994509" y="3063923"/>
                  <a:pt x="3982425" y="3067671"/>
                </a:cubicBezTo>
                <a:lnTo>
                  <a:pt x="3939402" y="3072979"/>
                </a:lnTo>
                <a:lnTo>
                  <a:pt x="3945134" y="3073129"/>
                </a:lnTo>
                <a:cubicBezTo>
                  <a:pt x="3979020" y="3072623"/>
                  <a:pt x="4005319" y="3067562"/>
                  <a:pt x="4016445" y="3048334"/>
                </a:cubicBezTo>
                <a:cubicBezTo>
                  <a:pt x="4044767" y="3078695"/>
                  <a:pt x="4038698" y="3009877"/>
                  <a:pt x="4040721" y="3084767"/>
                </a:cubicBezTo>
                <a:lnTo>
                  <a:pt x="3154644" y="3074647"/>
                </a:lnTo>
                <a:cubicBezTo>
                  <a:pt x="3122276" y="2959276"/>
                  <a:pt x="3148575" y="2360157"/>
                  <a:pt x="3144529" y="2188113"/>
                </a:cubicBezTo>
                <a:cubicBezTo>
                  <a:pt x="3161724" y="2188113"/>
                  <a:pt x="3171334" y="2187734"/>
                  <a:pt x="3176391" y="2187639"/>
                </a:cubicBezTo>
                <a:close/>
                <a:moveTo>
                  <a:pt x="3273067" y="2066731"/>
                </a:moveTo>
                <a:lnTo>
                  <a:pt x="4151206" y="2066731"/>
                </a:lnTo>
                <a:lnTo>
                  <a:pt x="4151206" y="2953740"/>
                </a:lnTo>
                <a:cubicBezTo>
                  <a:pt x="4066808" y="2910919"/>
                  <a:pt x="3799549" y="2609132"/>
                  <a:pt x="3705103" y="2517373"/>
                </a:cubicBezTo>
                <a:cubicBezTo>
                  <a:pt x="3650848" y="2464355"/>
                  <a:pt x="3311247" y="2138099"/>
                  <a:pt x="3273067" y="2066731"/>
                </a:cubicBezTo>
                <a:close/>
                <a:moveTo>
                  <a:pt x="2057863" y="2066731"/>
                </a:moveTo>
                <a:lnTo>
                  <a:pt x="2936002" y="2066731"/>
                </a:lnTo>
                <a:cubicBezTo>
                  <a:pt x="2891692" y="2156452"/>
                  <a:pt x="2597637" y="2425613"/>
                  <a:pt x="2507003" y="2519411"/>
                </a:cubicBezTo>
                <a:cubicBezTo>
                  <a:pt x="2426440" y="2603015"/>
                  <a:pt x="2136412" y="2919075"/>
                  <a:pt x="2059877" y="2953740"/>
                </a:cubicBezTo>
                <a:close/>
                <a:moveTo>
                  <a:pt x="4239909" y="2066730"/>
                </a:moveTo>
                <a:lnTo>
                  <a:pt x="5118048" y="2070800"/>
                </a:lnTo>
                <a:lnTo>
                  <a:pt x="4239909" y="2953740"/>
                </a:lnTo>
                <a:close/>
                <a:moveTo>
                  <a:pt x="1099893" y="2066730"/>
                </a:moveTo>
                <a:lnTo>
                  <a:pt x="1969162" y="2070808"/>
                </a:lnTo>
                <a:lnTo>
                  <a:pt x="1969162" y="2953740"/>
                </a:lnTo>
                <a:close/>
                <a:moveTo>
                  <a:pt x="1969161" y="1099891"/>
                </a:moveTo>
                <a:lnTo>
                  <a:pt x="1967151" y="1984866"/>
                </a:lnTo>
                <a:lnTo>
                  <a:pt x="1513011" y="1984866"/>
                </a:lnTo>
                <a:lnTo>
                  <a:pt x="1496935" y="1986899"/>
                </a:lnTo>
                <a:lnTo>
                  <a:pt x="1091022" y="1980796"/>
                </a:lnTo>
                <a:close/>
                <a:moveTo>
                  <a:pt x="4243937" y="1099890"/>
                </a:moveTo>
                <a:lnTo>
                  <a:pt x="5118048" y="1978029"/>
                </a:lnTo>
                <a:lnTo>
                  <a:pt x="4239909" y="1976010"/>
                </a:lnTo>
                <a:close/>
                <a:moveTo>
                  <a:pt x="4151206" y="1099890"/>
                </a:moveTo>
                <a:lnTo>
                  <a:pt x="4147169" y="1978029"/>
                </a:lnTo>
                <a:lnTo>
                  <a:pt x="3273067" y="1978029"/>
                </a:lnTo>
                <a:cubicBezTo>
                  <a:pt x="3307385" y="1921505"/>
                  <a:pt x="3646528" y="1604568"/>
                  <a:pt x="3715165" y="1533913"/>
                </a:cubicBezTo>
                <a:cubicBezTo>
                  <a:pt x="3836287" y="1412790"/>
                  <a:pt x="4036139" y="1235144"/>
                  <a:pt x="4151206" y="1099890"/>
                </a:cubicBezTo>
                <a:close/>
                <a:moveTo>
                  <a:pt x="2063905" y="1099890"/>
                </a:moveTo>
                <a:lnTo>
                  <a:pt x="2936002" y="1986899"/>
                </a:lnTo>
                <a:lnTo>
                  <a:pt x="2057863" y="1984860"/>
                </a:lnTo>
                <a:close/>
                <a:moveTo>
                  <a:pt x="3148887" y="975711"/>
                </a:moveTo>
                <a:lnTo>
                  <a:pt x="4027026" y="975711"/>
                </a:lnTo>
                <a:cubicBezTo>
                  <a:pt x="4002746" y="1028319"/>
                  <a:pt x="3203518" y="1831592"/>
                  <a:pt x="3148887" y="1853849"/>
                </a:cubicBezTo>
                <a:close/>
                <a:moveTo>
                  <a:pt x="2182045" y="975711"/>
                </a:moveTo>
                <a:lnTo>
                  <a:pt x="3060184" y="981781"/>
                </a:lnTo>
                <a:lnTo>
                  <a:pt x="3058165" y="1853849"/>
                </a:lnTo>
                <a:cubicBezTo>
                  <a:pt x="3009716" y="1835638"/>
                  <a:pt x="2678648" y="1487621"/>
                  <a:pt x="2618086" y="1426921"/>
                </a:cubicBezTo>
                <a:cubicBezTo>
                  <a:pt x="2543394" y="1352056"/>
                  <a:pt x="2210307" y="1038435"/>
                  <a:pt x="2182045" y="975711"/>
                </a:cubicBezTo>
                <a:close/>
                <a:moveTo>
                  <a:pt x="3069055" y="8869"/>
                </a:moveTo>
                <a:lnTo>
                  <a:pt x="3069055" y="887008"/>
                </a:lnTo>
                <a:lnTo>
                  <a:pt x="2888818" y="887008"/>
                </a:lnTo>
                <a:lnTo>
                  <a:pt x="2854391" y="887008"/>
                </a:lnTo>
                <a:lnTo>
                  <a:pt x="2182045" y="878915"/>
                </a:lnTo>
                <a:close/>
                <a:moveTo>
                  <a:pt x="3156943" y="0"/>
                </a:moveTo>
                <a:lnTo>
                  <a:pt x="4027026" y="887010"/>
                </a:lnTo>
                <a:lnTo>
                  <a:pt x="3148887" y="8870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17161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CED68F-3CCE-4EC5-B73C-43F86A6DD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7153" y="1760153"/>
            <a:ext cx="3337696" cy="3337696"/>
          </a:xfrm>
          <a:custGeom>
            <a:avLst/>
            <a:gdLst>
              <a:gd name="connsiteX0" fmla="*/ 1445342 w 2890684"/>
              <a:gd name="connsiteY0" fmla="*/ 0 h 2890684"/>
              <a:gd name="connsiteX1" fmla="*/ 2890684 w 2890684"/>
              <a:gd name="connsiteY1" fmla="*/ 1445342 h 2890684"/>
              <a:gd name="connsiteX2" fmla="*/ 1445342 w 2890684"/>
              <a:gd name="connsiteY2" fmla="*/ 2890684 h 2890684"/>
              <a:gd name="connsiteX3" fmla="*/ 0 w 2890684"/>
              <a:gd name="connsiteY3" fmla="*/ 1445342 h 2890684"/>
              <a:gd name="connsiteX4" fmla="*/ 1445342 w 2890684"/>
              <a:gd name="connsiteY4" fmla="*/ 0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684" h="2890684">
                <a:moveTo>
                  <a:pt x="1445342" y="0"/>
                </a:moveTo>
                <a:cubicBezTo>
                  <a:pt x="2243582" y="0"/>
                  <a:pt x="2890684" y="647102"/>
                  <a:pt x="2890684" y="1445342"/>
                </a:cubicBezTo>
                <a:cubicBezTo>
                  <a:pt x="2890684" y="2243582"/>
                  <a:pt x="2243582" y="2890684"/>
                  <a:pt x="1445342" y="2890684"/>
                </a:cubicBezTo>
                <a:cubicBezTo>
                  <a:pt x="647102" y="2890684"/>
                  <a:pt x="0" y="2243582"/>
                  <a:pt x="0" y="1445342"/>
                </a:cubicBezTo>
                <a:cubicBezTo>
                  <a:pt x="0" y="647102"/>
                  <a:pt x="647102" y="0"/>
                  <a:pt x="14453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6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89F58A-649C-4680-AE20-D49BB48C64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429000" y="0"/>
            <a:ext cx="6858000" cy="6858000"/>
          </a:xfrm>
          <a:custGeom>
            <a:avLst/>
            <a:gdLst>
              <a:gd name="connsiteX0" fmla="*/ 3429000 w 6858000"/>
              <a:gd name="connsiteY0" fmla="*/ 1266092 h 6858000"/>
              <a:gd name="connsiteX1" fmla="*/ 5591908 w 6858000"/>
              <a:gd name="connsiteY1" fmla="*/ 3429000 h 6858000"/>
              <a:gd name="connsiteX2" fmla="*/ 3429000 w 6858000"/>
              <a:gd name="connsiteY2" fmla="*/ 5591908 h 6858000"/>
              <a:gd name="connsiteX3" fmla="*/ 1266092 w 6858000"/>
              <a:gd name="connsiteY3" fmla="*/ 3429000 h 6858000"/>
              <a:gd name="connsiteX4" fmla="*/ 3429000 w 6858000"/>
              <a:gd name="connsiteY4" fmla="*/ 1266092 h 6858000"/>
              <a:gd name="connsiteX5" fmla="*/ 3429000 w 6858000"/>
              <a:gd name="connsiteY5" fmla="*/ 1046286 h 6858000"/>
              <a:gd name="connsiteX6" fmla="*/ 1046286 w 6858000"/>
              <a:gd name="connsiteY6" fmla="*/ 3429000 h 6858000"/>
              <a:gd name="connsiteX7" fmla="*/ 3429000 w 6858000"/>
              <a:gd name="connsiteY7" fmla="*/ 5811715 h 6858000"/>
              <a:gd name="connsiteX8" fmla="*/ 5811715 w 6858000"/>
              <a:gd name="connsiteY8" fmla="*/ 3429000 h 6858000"/>
              <a:gd name="connsiteX9" fmla="*/ 3429000 w 6858000"/>
              <a:gd name="connsiteY9" fmla="*/ 1046286 h 6858000"/>
              <a:gd name="connsiteX10" fmla="*/ 3429000 w 6858000"/>
              <a:gd name="connsiteY10" fmla="*/ 0 h 6858000"/>
              <a:gd name="connsiteX11" fmla="*/ 6858000 w 6858000"/>
              <a:gd name="connsiteY11" fmla="*/ 3429000 h 6858000"/>
              <a:gd name="connsiteX12" fmla="*/ 3429000 w 6858000"/>
              <a:gd name="connsiteY12" fmla="*/ 6858000 h 6858000"/>
              <a:gd name="connsiteX13" fmla="*/ 0 w 6858000"/>
              <a:gd name="connsiteY13" fmla="*/ 3429000 h 6858000"/>
              <a:gd name="connsiteX14" fmla="*/ 3429000 w 6858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429000" y="1266092"/>
                </a:moveTo>
                <a:cubicBezTo>
                  <a:pt x="4623541" y="1266092"/>
                  <a:pt x="5591908" y="2234459"/>
                  <a:pt x="5591908" y="3429000"/>
                </a:cubicBezTo>
                <a:cubicBezTo>
                  <a:pt x="5591908" y="4623541"/>
                  <a:pt x="4623541" y="5591908"/>
                  <a:pt x="3429000" y="5591908"/>
                </a:cubicBezTo>
                <a:cubicBezTo>
                  <a:pt x="2234459" y="5591908"/>
                  <a:pt x="1266092" y="4623541"/>
                  <a:pt x="1266092" y="3429000"/>
                </a:cubicBezTo>
                <a:cubicBezTo>
                  <a:pt x="1266092" y="2234459"/>
                  <a:pt x="2234459" y="1266092"/>
                  <a:pt x="3429000" y="1266092"/>
                </a:cubicBezTo>
                <a:close/>
                <a:moveTo>
                  <a:pt x="3429000" y="1046286"/>
                </a:moveTo>
                <a:cubicBezTo>
                  <a:pt x="2113063" y="1046286"/>
                  <a:pt x="1046286" y="2113063"/>
                  <a:pt x="1046286" y="3429000"/>
                </a:cubicBezTo>
                <a:cubicBezTo>
                  <a:pt x="1046286" y="4744937"/>
                  <a:pt x="2113063" y="5811715"/>
                  <a:pt x="3429000" y="5811715"/>
                </a:cubicBezTo>
                <a:cubicBezTo>
                  <a:pt x="4744937" y="5811715"/>
                  <a:pt x="5811715" y="4744937"/>
                  <a:pt x="5811715" y="3429000"/>
                </a:cubicBezTo>
                <a:cubicBezTo>
                  <a:pt x="5811715" y="2113063"/>
                  <a:pt x="4744937" y="1046286"/>
                  <a:pt x="3429000" y="1046286"/>
                </a:cubicBezTo>
                <a:close/>
                <a:moveTo>
                  <a:pt x="3429000" y="0"/>
                </a:moveTo>
                <a:cubicBezTo>
                  <a:pt x="5322785" y="0"/>
                  <a:pt x="6858000" y="1535215"/>
                  <a:pt x="6858000" y="3429000"/>
                </a:cubicBezTo>
                <a:cubicBezTo>
                  <a:pt x="6858000" y="5322785"/>
                  <a:pt x="5322785" y="6858000"/>
                  <a:pt x="3429000" y="6858000"/>
                </a:cubicBezTo>
                <a:cubicBezTo>
                  <a:pt x="1535215" y="6858000"/>
                  <a:pt x="0" y="5322785"/>
                  <a:pt x="0" y="3429000"/>
                </a:cubicBezTo>
                <a:cubicBezTo>
                  <a:pt x="0" y="1535215"/>
                  <a:pt x="1535215" y="0"/>
                  <a:pt x="34290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8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FC457C1-3742-4CB1-931D-3E5ADF5DD7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5658" y="-920"/>
            <a:ext cx="9840687" cy="6859840"/>
          </a:xfrm>
          <a:custGeom>
            <a:avLst/>
            <a:gdLst>
              <a:gd name="connsiteX0" fmla="*/ 330699 w 14923135"/>
              <a:gd name="connsiteY0" fmla="*/ 0 h 9906000"/>
              <a:gd name="connsiteX1" fmla="*/ 4609246 w 14923135"/>
              <a:gd name="connsiteY1" fmla="*/ 0 h 9906000"/>
              <a:gd name="connsiteX2" fmla="*/ 7399595 w 14923135"/>
              <a:gd name="connsiteY2" fmla="*/ 2886919 h 9906000"/>
              <a:gd name="connsiteX3" fmla="*/ 10189943 w 14923135"/>
              <a:gd name="connsiteY3" fmla="*/ 0 h 9906000"/>
              <a:gd name="connsiteX4" fmla="*/ 14509823 w 14923135"/>
              <a:gd name="connsiteY4" fmla="*/ 0 h 9906000"/>
              <a:gd name="connsiteX5" fmla="*/ 9735228 w 14923135"/>
              <a:gd name="connsiteY5" fmla="*/ 4726602 h 9906000"/>
              <a:gd name="connsiteX6" fmla="*/ 14923135 w 14923135"/>
              <a:gd name="connsiteY6" fmla="*/ 9906000 h 9906000"/>
              <a:gd name="connsiteX7" fmla="*/ 10520653 w 14923135"/>
              <a:gd name="connsiteY7" fmla="*/ 9906000 h 9906000"/>
              <a:gd name="connsiteX8" fmla="*/ 7399595 w 14923135"/>
              <a:gd name="connsiteY8" fmla="*/ 6750248 h 9906000"/>
              <a:gd name="connsiteX9" fmla="*/ 4278536 w 14923135"/>
              <a:gd name="connsiteY9" fmla="*/ 9906000 h 9906000"/>
              <a:gd name="connsiteX10" fmla="*/ 0 w 14923135"/>
              <a:gd name="connsiteY10" fmla="*/ 9906000 h 9906000"/>
              <a:gd name="connsiteX11" fmla="*/ 5167313 w 14923135"/>
              <a:gd name="connsiteY11" fmla="*/ 4839811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23135" h="9906000">
                <a:moveTo>
                  <a:pt x="330699" y="0"/>
                </a:moveTo>
                <a:lnTo>
                  <a:pt x="4609246" y="0"/>
                </a:lnTo>
                <a:lnTo>
                  <a:pt x="7399595" y="2886919"/>
                </a:lnTo>
                <a:lnTo>
                  <a:pt x="10189943" y="0"/>
                </a:lnTo>
                <a:lnTo>
                  <a:pt x="14509823" y="0"/>
                </a:lnTo>
                <a:lnTo>
                  <a:pt x="9735228" y="4726602"/>
                </a:lnTo>
                <a:lnTo>
                  <a:pt x="14923135" y="9906000"/>
                </a:lnTo>
                <a:lnTo>
                  <a:pt x="10520653" y="9906000"/>
                </a:lnTo>
                <a:lnTo>
                  <a:pt x="7399595" y="6750248"/>
                </a:lnTo>
                <a:lnTo>
                  <a:pt x="4278536" y="9906000"/>
                </a:lnTo>
                <a:lnTo>
                  <a:pt x="0" y="9906000"/>
                </a:lnTo>
                <a:lnTo>
                  <a:pt x="5167313" y="48398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42016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4C13E3-B67A-4C04-B892-6686601FCE04}"/>
              </a:ext>
            </a:extLst>
          </p:cNvPr>
          <p:cNvGrpSpPr/>
          <p:nvPr userDrawn="1"/>
        </p:nvGrpSpPr>
        <p:grpSpPr>
          <a:xfrm>
            <a:off x="-23421" y="0"/>
            <a:ext cx="12238844" cy="6858000"/>
            <a:chOff x="-23421" y="0"/>
            <a:chExt cx="12238844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D4BBA0-14EE-4283-B556-6193B02B5113}"/>
                </a:ext>
              </a:extLst>
            </p:cNvPr>
            <p:cNvSpPr/>
            <p:nvPr userDrawn="1"/>
          </p:nvSpPr>
          <p:spPr>
            <a:xfrm rot="5400000">
              <a:off x="1335222" y="-1358643"/>
              <a:ext cx="6858000" cy="9575286"/>
            </a:xfrm>
            <a:custGeom>
              <a:avLst/>
              <a:gdLst>
                <a:gd name="connsiteX0" fmla="*/ 0 w 6858000"/>
                <a:gd name="connsiteY0" fmla="*/ 9575286 h 9575286"/>
                <a:gd name="connsiteX1" fmla="*/ 0 w 6858000"/>
                <a:gd name="connsiteY1" fmla="*/ 0 h 9575286"/>
                <a:gd name="connsiteX2" fmla="*/ 6858000 w 6858000"/>
                <a:gd name="connsiteY2" fmla="*/ 6895463 h 9575286"/>
                <a:gd name="connsiteX3" fmla="*/ 6858000 w 6858000"/>
                <a:gd name="connsiteY3" fmla="*/ 9575286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0" y="9575286"/>
                  </a:moveTo>
                  <a:lnTo>
                    <a:pt x="0" y="0"/>
                  </a:lnTo>
                  <a:lnTo>
                    <a:pt x="6858000" y="6895463"/>
                  </a:lnTo>
                  <a:lnTo>
                    <a:pt x="6858000" y="957528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ECF51-2F20-4030-ABCE-069E5A618909}"/>
                </a:ext>
              </a:extLst>
            </p:cNvPr>
            <p:cNvSpPr/>
            <p:nvPr userDrawn="1"/>
          </p:nvSpPr>
          <p:spPr>
            <a:xfrm rot="5400000" flipH="1" flipV="1">
              <a:off x="3998780" y="-1358643"/>
              <a:ext cx="6858000" cy="9575286"/>
            </a:xfrm>
            <a:custGeom>
              <a:avLst/>
              <a:gdLst>
                <a:gd name="connsiteX0" fmla="*/ 6858000 w 6858000"/>
                <a:gd name="connsiteY0" fmla="*/ 6895464 h 9575286"/>
                <a:gd name="connsiteX1" fmla="*/ 6858000 w 6858000"/>
                <a:gd name="connsiteY1" fmla="*/ 9575286 h 9575286"/>
                <a:gd name="connsiteX2" fmla="*/ 0 w 6858000"/>
                <a:gd name="connsiteY2" fmla="*/ 9575286 h 9575286"/>
                <a:gd name="connsiteX3" fmla="*/ 0 w 6858000"/>
                <a:gd name="connsiteY3" fmla="*/ 0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6858000" y="6895464"/>
                  </a:moveTo>
                  <a:lnTo>
                    <a:pt x="6858000" y="9575286"/>
                  </a:lnTo>
                  <a:lnTo>
                    <a:pt x="0" y="9575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EAB2DFA-A69E-4912-A604-84C7ECCF47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5941" y="691269"/>
            <a:ext cx="1325379" cy="2604383"/>
          </a:xfrm>
          <a:custGeom>
            <a:avLst/>
            <a:gdLst>
              <a:gd name="connsiteX0" fmla="*/ 0 w 3053005"/>
              <a:gd name="connsiteY0" fmla="*/ 0 h 3541486"/>
              <a:gd name="connsiteX1" fmla="*/ 3053005 w 3053005"/>
              <a:gd name="connsiteY1" fmla="*/ 1770743 h 3541486"/>
              <a:gd name="connsiteX2" fmla="*/ 0 w 3053005"/>
              <a:gd name="connsiteY2" fmla="*/ 3541486 h 3541486"/>
              <a:gd name="connsiteX3" fmla="*/ 0 w 3053005"/>
              <a:gd name="connsiteY3" fmla="*/ 2089332 h 3541486"/>
              <a:gd name="connsiteX4" fmla="*/ 549290 w 3053005"/>
              <a:gd name="connsiteY4" fmla="*/ 1770744 h 3541486"/>
              <a:gd name="connsiteX5" fmla="*/ 0 w 3053005"/>
              <a:gd name="connsiteY5" fmla="*/ 145215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005" h="3541486">
                <a:moveTo>
                  <a:pt x="0" y="0"/>
                </a:moveTo>
                <a:lnTo>
                  <a:pt x="3053005" y="1770743"/>
                </a:lnTo>
                <a:lnTo>
                  <a:pt x="0" y="3541486"/>
                </a:lnTo>
                <a:lnTo>
                  <a:pt x="0" y="2089332"/>
                </a:lnTo>
                <a:lnTo>
                  <a:pt x="549290" y="1770744"/>
                </a:lnTo>
                <a:lnTo>
                  <a:pt x="0" y="1452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3CF1AEC-077C-43B5-AFEC-32579464AF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4271" y="3673175"/>
            <a:ext cx="1325379" cy="2604383"/>
          </a:xfrm>
          <a:custGeom>
            <a:avLst/>
            <a:gdLst>
              <a:gd name="connsiteX0" fmla="*/ 0 w 3053005"/>
              <a:gd name="connsiteY0" fmla="*/ 0 h 3541486"/>
              <a:gd name="connsiteX1" fmla="*/ 3053005 w 3053005"/>
              <a:gd name="connsiteY1" fmla="*/ 1770743 h 3541486"/>
              <a:gd name="connsiteX2" fmla="*/ 0 w 3053005"/>
              <a:gd name="connsiteY2" fmla="*/ 3541486 h 3541486"/>
              <a:gd name="connsiteX3" fmla="*/ 0 w 3053005"/>
              <a:gd name="connsiteY3" fmla="*/ 2089332 h 3541486"/>
              <a:gd name="connsiteX4" fmla="*/ 549290 w 3053005"/>
              <a:gd name="connsiteY4" fmla="*/ 1770744 h 3541486"/>
              <a:gd name="connsiteX5" fmla="*/ 0 w 3053005"/>
              <a:gd name="connsiteY5" fmla="*/ 145215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005" h="3541486">
                <a:moveTo>
                  <a:pt x="0" y="0"/>
                </a:moveTo>
                <a:lnTo>
                  <a:pt x="3053005" y="1770743"/>
                </a:lnTo>
                <a:lnTo>
                  <a:pt x="0" y="3541486"/>
                </a:lnTo>
                <a:lnTo>
                  <a:pt x="0" y="2089332"/>
                </a:lnTo>
                <a:lnTo>
                  <a:pt x="549290" y="1770744"/>
                </a:lnTo>
                <a:lnTo>
                  <a:pt x="0" y="1452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1502FC9-29EE-4E21-88AA-D6992B390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62600" y="691269"/>
            <a:ext cx="1325379" cy="2604383"/>
          </a:xfrm>
          <a:custGeom>
            <a:avLst/>
            <a:gdLst>
              <a:gd name="connsiteX0" fmla="*/ 0 w 3053005"/>
              <a:gd name="connsiteY0" fmla="*/ 0 h 3541486"/>
              <a:gd name="connsiteX1" fmla="*/ 3053005 w 3053005"/>
              <a:gd name="connsiteY1" fmla="*/ 1770743 h 3541486"/>
              <a:gd name="connsiteX2" fmla="*/ 0 w 3053005"/>
              <a:gd name="connsiteY2" fmla="*/ 3541486 h 3541486"/>
              <a:gd name="connsiteX3" fmla="*/ 0 w 3053005"/>
              <a:gd name="connsiteY3" fmla="*/ 2089332 h 3541486"/>
              <a:gd name="connsiteX4" fmla="*/ 549290 w 3053005"/>
              <a:gd name="connsiteY4" fmla="*/ 1770744 h 3541486"/>
              <a:gd name="connsiteX5" fmla="*/ 0 w 3053005"/>
              <a:gd name="connsiteY5" fmla="*/ 145215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005" h="3541486">
                <a:moveTo>
                  <a:pt x="0" y="0"/>
                </a:moveTo>
                <a:lnTo>
                  <a:pt x="3053005" y="1770743"/>
                </a:lnTo>
                <a:lnTo>
                  <a:pt x="0" y="3541486"/>
                </a:lnTo>
                <a:lnTo>
                  <a:pt x="0" y="2089332"/>
                </a:lnTo>
                <a:lnTo>
                  <a:pt x="549290" y="1770744"/>
                </a:lnTo>
                <a:lnTo>
                  <a:pt x="0" y="1452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6C2DC6-700C-4670-B1D5-7C6C290D45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70929" y="3673175"/>
            <a:ext cx="1325379" cy="2604383"/>
          </a:xfrm>
          <a:custGeom>
            <a:avLst/>
            <a:gdLst>
              <a:gd name="connsiteX0" fmla="*/ 0 w 3053005"/>
              <a:gd name="connsiteY0" fmla="*/ 0 h 3541486"/>
              <a:gd name="connsiteX1" fmla="*/ 3053005 w 3053005"/>
              <a:gd name="connsiteY1" fmla="*/ 1770743 h 3541486"/>
              <a:gd name="connsiteX2" fmla="*/ 0 w 3053005"/>
              <a:gd name="connsiteY2" fmla="*/ 3541486 h 3541486"/>
              <a:gd name="connsiteX3" fmla="*/ 0 w 3053005"/>
              <a:gd name="connsiteY3" fmla="*/ 2089332 h 3541486"/>
              <a:gd name="connsiteX4" fmla="*/ 549290 w 3053005"/>
              <a:gd name="connsiteY4" fmla="*/ 1770744 h 3541486"/>
              <a:gd name="connsiteX5" fmla="*/ 0 w 3053005"/>
              <a:gd name="connsiteY5" fmla="*/ 145215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005" h="3541486">
                <a:moveTo>
                  <a:pt x="0" y="0"/>
                </a:moveTo>
                <a:lnTo>
                  <a:pt x="3053005" y="1770743"/>
                </a:lnTo>
                <a:lnTo>
                  <a:pt x="0" y="3541486"/>
                </a:lnTo>
                <a:lnTo>
                  <a:pt x="0" y="2089332"/>
                </a:lnTo>
                <a:lnTo>
                  <a:pt x="549290" y="1770744"/>
                </a:lnTo>
                <a:lnTo>
                  <a:pt x="0" y="1452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8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B1FBB0-AC4C-1141-AB77-BEC946965DB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299417" y="1833272"/>
            <a:ext cx="3460828" cy="3284219"/>
          </a:xfrm>
          <a:custGeom>
            <a:avLst/>
            <a:gdLst>
              <a:gd name="connsiteX0" fmla="*/ 0 w 6919853"/>
              <a:gd name="connsiteY0" fmla="*/ 0 h 6568438"/>
              <a:gd name="connsiteX1" fmla="*/ 6919853 w 6919853"/>
              <a:gd name="connsiteY1" fmla="*/ 0 h 6568438"/>
              <a:gd name="connsiteX2" fmla="*/ 6919853 w 6919853"/>
              <a:gd name="connsiteY2" fmla="*/ 6568438 h 6568438"/>
              <a:gd name="connsiteX3" fmla="*/ 0 w 6919853"/>
              <a:gd name="connsiteY3" fmla="*/ 6568438 h 656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853" h="6568438">
                <a:moveTo>
                  <a:pt x="0" y="0"/>
                </a:moveTo>
                <a:lnTo>
                  <a:pt x="6919853" y="0"/>
                </a:lnTo>
                <a:lnTo>
                  <a:pt x="6919853" y="6568438"/>
                </a:lnTo>
                <a:lnTo>
                  <a:pt x="0" y="65684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 b="0" i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29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AB65C421-519B-4E8B-B396-185891101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564443" cy="7543800"/>
          </a:xfrm>
          <a:custGeom>
            <a:avLst/>
            <a:gdLst>
              <a:gd name="connsiteX0" fmla="*/ 2709294 w 6224659"/>
              <a:gd name="connsiteY0" fmla="*/ 2469297 h 6000750"/>
              <a:gd name="connsiteX1" fmla="*/ 2709294 w 6224659"/>
              <a:gd name="connsiteY1" fmla="*/ 3425800 h 6000750"/>
              <a:gd name="connsiteX2" fmla="*/ 3694492 w 6224659"/>
              <a:gd name="connsiteY2" fmla="*/ 2469297 h 6000750"/>
              <a:gd name="connsiteX3" fmla="*/ 1097152 w 6224659"/>
              <a:gd name="connsiteY3" fmla="*/ 946719 h 6000750"/>
              <a:gd name="connsiteX4" fmla="*/ 1097152 w 6224659"/>
              <a:gd name="connsiteY4" fmla="*/ 1903222 h 6000750"/>
              <a:gd name="connsiteX5" fmla="*/ 2082350 w 6224659"/>
              <a:gd name="connsiteY5" fmla="*/ 946719 h 6000750"/>
              <a:gd name="connsiteX6" fmla="*/ 0 w 6224659"/>
              <a:gd name="connsiteY6" fmla="*/ 0 h 6000750"/>
              <a:gd name="connsiteX7" fmla="*/ 4612517 w 6224659"/>
              <a:gd name="connsiteY7" fmla="*/ 0 h 6000750"/>
              <a:gd name="connsiteX8" fmla="*/ 3044262 w 6224659"/>
              <a:gd name="connsiteY8" fmla="*/ 1522579 h 6000750"/>
              <a:gd name="connsiteX9" fmla="*/ 6224659 w 6224659"/>
              <a:gd name="connsiteY9" fmla="*/ 1522579 h 6000750"/>
              <a:gd name="connsiteX10" fmla="*/ 1612142 w 6224659"/>
              <a:gd name="connsiteY10" fmla="*/ 6000750 h 6000750"/>
              <a:gd name="connsiteX11" fmla="*/ 1612142 w 6224659"/>
              <a:gd name="connsiteY11" fmla="*/ 2912985 h 6000750"/>
              <a:gd name="connsiteX12" fmla="*/ 0 w 6224659"/>
              <a:gd name="connsiteY12" fmla="*/ 4478172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4659" h="6000750">
                <a:moveTo>
                  <a:pt x="2709294" y="2469297"/>
                </a:moveTo>
                <a:lnTo>
                  <a:pt x="2709294" y="3425800"/>
                </a:lnTo>
                <a:lnTo>
                  <a:pt x="3694492" y="2469297"/>
                </a:lnTo>
                <a:close/>
                <a:moveTo>
                  <a:pt x="1097152" y="946719"/>
                </a:moveTo>
                <a:lnTo>
                  <a:pt x="1097152" y="1903222"/>
                </a:lnTo>
                <a:lnTo>
                  <a:pt x="2082350" y="946719"/>
                </a:lnTo>
                <a:close/>
                <a:moveTo>
                  <a:pt x="0" y="0"/>
                </a:moveTo>
                <a:lnTo>
                  <a:pt x="4612517" y="0"/>
                </a:lnTo>
                <a:lnTo>
                  <a:pt x="3044262" y="1522579"/>
                </a:lnTo>
                <a:lnTo>
                  <a:pt x="6224659" y="1522579"/>
                </a:lnTo>
                <a:lnTo>
                  <a:pt x="1612142" y="6000750"/>
                </a:lnTo>
                <a:lnTo>
                  <a:pt x="1612142" y="2912985"/>
                </a:lnTo>
                <a:lnTo>
                  <a:pt x="0" y="4478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5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16DC975-A6EE-42BF-85B8-9CB2F07F60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39" y="1532"/>
            <a:ext cx="5518139" cy="5484869"/>
          </a:xfrm>
          <a:custGeom>
            <a:avLst/>
            <a:gdLst>
              <a:gd name="connsiteX0" fmla="*/ 2892385 w 5518138"/>
              <a:gd name="connsiteY0" fmla="*/ 0 h 5484869"/>
              <a:gd name="connsiteX1" fmla="*/ 5518138 w 5518138"/>
              <a:gd name="connsiteY1" fmla="*/ 1405 h 5484869"/>
              <a:gd name="connsiteX2" fmla="*/ 3898931 w 5518138"/>
              <a:gd name="connsiteY2" fmla="*/ 3890180 h 5484869"/>
              <a:gd name="connsiteX3" fmla="*/ 0 w 5518138"/>
              <a:gd name="connsiteY3" fmla="*/ 5484778 h 5484869"/>
              <a:gd name="connsiteX4" fmla="*/ 15192 w 5518138"/>
              <a:gd name="connsiteY4" fmla="*/ 2858737 h 5484869"/>
              <a:gd name="connsiteX5" fmla="*/ 31738 w 5518138"/>
              <a:gd name="connsiteY5" fmla="*/ 2859155 h 5484869"/>
              <a:gd name="connsiteX6" fmla="*/ 2888701 w 5518138"/>
              <a:gd name="connsiteY6" fmla="*/ 145684 h 5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38" h="5484869">
                <a:moveTo>
                  <a:pt x="2892385" y="0"/>
                </a:moveTo>
                <a:lnTo>
                  <a:pt x="5518138" y="1405"/>
                </a:lnTo>
                <a:cubicBezTo>
                  <a:pt x="5517357" y="1461480"/>
                  <a:pt x="4934617" y="2861019"/>
                  <a:pt x="3898931" y="3890180"/>
                </a:cubicBezTo>
                <a:cubicBezTo>
                  <a:pt x="2863244" y="4919341"/>
                  <a:pt x="1460050" y="5493224"/>
                  <a:pt x="0" y="5484778"/>
                </a:cubicBezTo>
                <a:lnTo>
                  <a:pt x="15192" y="2858737"/>
                </a:lnTo>
                <a:lnTo>
                  <a:pt x="31738" y="2859155"/>
                </a:lnTo>
                <a:cubicBezTo>
                  <a:pt x="1562279" y="2859155"/>
                  <a:pt x="2812083" y="1657181"/>
                  <a:pt x="2888701" y="145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0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30F46F-A49F-4888-995D-4E76EEE662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149840" cy="6858000"/>
          </a:xfrm>
          <a:custGeom>
            <a:avLst/>
            <a:gdLst>
              <a:gd name="connsiteX0" fmla="*/ 3821872 w 10149840"/>
              <a:gd name="connsiteY0" fmla="*/ 0 h 6858000"/>
              <a:gd name="connsiteX1" fmla="*/ 10149840 w 10149840"/>
              <a:gd name="connsiteY1" fmla="*/ 0 h 6858000"/>
              <a:gd name="connsiteX2" fmla="*/ 3356168 w 10149840"/>
              <a:gd name="connsiteY2" fmla="*/ 6858000 h 6858000"/>
              <a:gd name="connsiteX3" fmla="*/ 0 w 10149840"/>
              <a:gd name="connsiteY3" fmla="*/ 6858000 h 6858000"/>
              <a:gd name="connsiteX4" fmla="*/ 0 w 10149840"/>
              <a:gd name="connsiteY4" fmla="*/ 38580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9840" h="6858000">
                <a:moveTo>
                  <a:pt x="3821872" y="0"/>
                </a:moveTo>
                <a:lnTo>
                  <a:pt x="10149840" y="0"/>
                </a:lnTo>
                <a:lnTo>
                  <a:pt x="3356168" y="6858000"/>
                </a:lnTo>
                <a:lnTo>
                  <a:pt x="0" y="6858000"/>
                </a:lnTo>
                <a:lnTo>
                  <a:pt x="0" y="38580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4847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D6A10D-68F7-4495-AC72-C49B0763D5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8120" y="999041"/>
            <a:ext cx="4669136" cy="2348075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6C23563A-3F78-44F2-B737-0311B248E1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99895" y="3510885"/>
            <a:ext cx="4669136" cy="2348072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891F04F-9B78-4E05-8E5C-6B90B4AB1F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67199" y="999041"/>
            <a:ext cx="4669136" cy="2348075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0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2811808E-F820-4FBF-B5D3-99ABBB3991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38549" y="0"/>
            <a:ext cx="8553451" cy="6858000"/>
          </a:xfrm>
          <a:custGeom>
            <a:avLst/>
            <a:gdLst>
              <a:gd name="connsiteX0" fmla="*/ 3695700 w 8553450"/>
              <a:gd name="connsiteY0" fmla="*/ 0 h 6858000"/>
              <a:gd name="connsiteX1" fmla="*/ 7124700 w 8553450"/>
              <a:gd name="connsiteY1" fmla="*/ 0 h 6858000"/>
              <a:gd name="connsiteX2" fmla="*/ 8553450 w 8553450"/>
              <a:gd name="connsiteY2" fmla="*/ 1428750 h 6858000"/>
              <a:gd name="connsiteX3" fmla="*/ 8553450 w 8553450"/>
              <a:gd name="connsiteY3" fmla="*/ 5429250 h 6858000"/>
              <a:gd name="connsiteX4" fmla="*/ 7124700 w 8553450"/>
              <a:gd name="connsiteY4" fmla="*/ 6858000 h 6858000"/>
              <a:gd name="connsiteX5" fmla="*/ 3695700 w 8553450"/>
              <a:gd name="connsiteY5" fmla="*/ 6858000 h 6858000"/>
              <a:gd name="connsiteX6" fmla="*/ 7124700 w 8553450"/>
              <a:gd name="connsiteY6" fmla="*/ 3429000 h 6858000"/>
              <a:gd name="connsiteX7" fmla="*/ 0 w 8553450"/>
              <a:gd name="connsiteY7" fmla="*/ 0 h 6858000"/>
              <a:gd name="connsiteX8" fmla="*/ 3429000 w 8553450"/>
              <a:gd name="connsiteY8" fmla="*/ 0 h 6858000"/>
              <a:gd name="connsiteX9" fmla="*/ 6858000 w 8553450"/>
              <a:gd name="connsiteY9" fmla="*/ 3429000 h 6858000"/>
              <a:gd name="connsiteX10" fmla="*/ 3429000 w 8553450"/>
              <a:gd name="connsiteY10" fmla="*/ 6858000 h 6858000"/>
              <a:gd name="connsiteX11" fmla="*/ 0 w 8553450"/>
              <a:gd name="connsiteY11" fmla="*/ 6858000 h 6858000"/>
              <a:gd name="connsiteX12" fmla="*/ 3429000 w 8553450"/>
              <a:gd name="connsiteY12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53450" h="6858000">
                <a:moveTo>
                  <a:pt x="3695700" y="0"/>
                </a:moveTo>
                <a:lnTo>
                  <a:pt x="7124700" y="0"/>
                </a:lnTo>
                <a:lnTo>
                  <a:pt x="8553450" y="1428750"/>
                </a:lnTo>
                <a:lnTo>
                  <a:pt x="8553450" y="5429250"/>
                </a:lnTo>
                <a:lnTo>
                  <a:pt x="7124700" y="6858000"/>
                </a:lnTo>
                <a:lnTo>
                  <a:pt x="3695700" y="6858000"/>
                </a:lnTo>
                <a:lnTo>
                  <a:pt x="7124700" y="3429000"/>
                </a:lnTo>
                <a:close/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29000" y="6858000"/>
                </a:lnTo>
                <a:lnTo>
                  <a:pt x="0" y="6858000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80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8D14E5-3C94-4134-A545-1DE243B1D5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464" y="947506"/>
            <a:ext cx="4839136" cy="2054231"/>
          </a:xfrm>
          <a:custGeom>
            <a:avLst/>
            <a:gdLst>
              <a:gd name="connsiteX0" fmla="*/ 2049834 w 4839136"/>
              <a:gd name="connsiteY0" fmla="*/ 0 h 2054230"/>
              <a:gd name="connsiteX1" fmla="*/ 4839136 w 4839136"/>
              <a:gd name="connsiteY1" fmla="*/ 0 h 2054230"/>
              <a:gd name="connsiteX2" fmla="*/ 2789302 w 4839136"/>
              <a:gd name="connsiteY2" fmla="*/ 2054230 h 2054230"/>
              <a:gd name="connsiteX3" fmla="*/ 0 w 4839136"/>
              <a:gd name="connsiteY3" fmla="*/ 2054230 h 20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136" h="2054230">
                <a:moveTo>
                  <a:pt x="2049834" y="0"/>
                </a:moveTo>
                <a:lnTo>
                  <a:pt x="4839136" y="0"/>
                </a:lnTo>
                <a:lnTo>
                  <a:pt x="2789302" y="2054230"/>
                </a:lnTo>
                <a:lnTo>
                  <a:pt x="0" y="20542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  <a:effectLst>
            <a:outerShdw blurRad="1270000" dist="14605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6966E6-CF2D-4829-BBCF-9AAEC54FFE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599" y="1264551"/>
            <a:ext cx="4839136" cy="2054231"/>
          </a:xfrm>
          <a:custGeom>
            <a:avLst/>
            <a:gdLst>
              <a:gd name="connsiteX0" fmla="*/ 2049834 w 4839136"/>
              <a:gd name="connsiteY0" fmla="*/ 0 h 2054230"/>
              <a:gd name="connsiteX1" fmla="*/ 4839136 w 4839136"/>
              <a:gd name="connsiteY1" fmla="*/ 0 h 2054230"/>
              <a:gd name="connsiteX2" fmla="*/ 2789302 w 4839136"/>
              <a:gd name="connsiteY2" fmla="*/ 2054230 h 2054230"/>
              <a:gd name="connsiteX3" fmla="*/ 0 w 4839136"/>
              <a:gd name="connsiteY3" fmla="*/ 2054230 h 20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136" h="2054230">
                <a:moveTo>
                  <a:pt x="2049834" y="0"/>
                </a:moveTo>
                <a:lnTo>
                  <a:pt x="4839136" y="0"/>
                </a:lnTo>
                <a:lnTo>
                  <a:pt x="2789302" y="2054230"/>
                </a:lnTo>
                <a:lnTo>
                  <a:pt x="0" y="20542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  <a:effectLst>
            <a:outerShdw blurRad="1270000" dist="14605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846D29-D693-4CB6-9A31-0AA1B8DF7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35509" y="2401886"/>
            <a:ext cx="4839136" cy="2054231"/>
          </a:xfrm>
          <a:custGeom>
            <a:avLst/>
            <a:gdLst>
              <a:gd name="connsiteX0" fmla="*/ 2049834 w 4839136"/>
              <a:gd name="connsiteY0" fmla="*/ 0 h 2054230"/>
              <a:gd name="connsiteX1" fmla="*/ 4839136 w 4839136"/>
              <a:gd name="connsiteY1" fmla="*/ 0 h 2054230"/>
              <a:gd name="connsiteX2" fmla="*/ 2789302 w 4839136"/>
              <a:gd name="connsiteY2" fmla="*/ 2054230 h 2054230"/>
              <a:gd name="connsiteX3" fmla="*/ 0 w 4839136"/>
              <a:gd name="connsiteY3" fmla="*/ 2054230 h 20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136" h="2054230">
                <a:moveTo>
                  <a:pt x="2049834" y="0"/>
                </a:moveTo>
                <a:lnTo>
                  <a:pt x="4839136" y="0"/>
                </a:lnTo>
                <a:lnTo>
                  <a:pt x="2789302" y="2054230"/>
                </a:lnTo>
                <a:lnTo>
                  <a:pt x="0" y="20542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  <a:effectLst>
            <a:outerShdw blurRad="1270000" dist="14605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633F37-4DC6-403A-B037-12E2E62E5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6555" y="3856266"/>
            <a:ext cx="4839136" cy="2054231"/>
          </a:xfrm>
          <a:custGeom>
            <a:avLst/>
            <a:gdLst>
              <a:gd name="connsiteX0" fmla="*/ 2049834 w 4839136"/>
              <a:gd name="connsiteY0" fmla="*/ 0 h 2054230"/>
              <a:gd name="connsiteX1" fmla="*/ 4839136 w 4839136"/>
              <a:gd name="connsiteY1" fmla="*/ 0 h 2054230"/>
              <a:gd name="connsiteX2" fmla="*/ 2789302 w 4839136"/>
              <a:gd name="connsiteY2" fmla="*/ 2054230 h 2054230"/>
              <a:gd name="connsiteX3" fmla="*/ 0 w 4839136"/>
              <a:gd name="connsiteY3" fmla="*/ 2054230 h 20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136" h="2054230">
                <a:moveTo>
                  <a:pt x="2049834" y="0"/>
                </a:moveTo>
                <a:lnTo>
                  <a:pt x="4839136" y="0"/>
                </a:lnTo>
                <a:lnTo>
                  <a:pt x="2789302" y="2054230"/>
                </a:lnTo>
                <a:lnTo>
                  <a:pt x="0" y="20542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  <a:effectLst>
            <a:outerShdw blurRad="1270000" dist="1460500" dir="2700000" sx="60000" sy="6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9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FD1938B-B009-4407-8FC4-6F67FADDD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2398387" cy="4389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DA63F0B-FF3F-437C-96D1-E13CF454B5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9725" y="2"/>
            <a:ext cx="2398387" cy="4389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1F3F34-494E-4EB7-9CFF-9367AB9515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9447" y="2"/>
            <a:ext cx="2398387" cy="4389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03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7EFBC1-FBBE-4EA7-99C7-95E2343932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35629"/>
            <a:ext cx="6096001" cy="4586744"/>
          </a:xfrm>
          <a:custGeom>
            <a:avLst/>
            <a:gdLst>
              <a:gd name="connsiteX0" fmla="*/ 0 w 6096001"/>
              <a:gd name="connsiteY0" fmla="*/ 0 h 4586744"/>
              <a:gd name="connsiteX1" fmla="*/ 6096001 w 6096001"/>
              <a:gd name="connsiteY1" fmla="*/ 0 h 4586744"/>
              <a:gd name="connsiteX2" fmla="*/ 6096001 w 6096001"/>
              <a:gd name="connsiteY2" fmla="*/ 2293372 h 4586744"/>
              <a:gd name="connsiteX3" fmla="*/ 3802629 w 6096001"/>
              <a:gd name="connsiteY3" fmla="*/ 4586744 h 4586744"/>
              <a:gd name="connsiteX4" fmla="*/ 0 w 6096001"/>
              <a:gd name="connsiteY4" fmla="*/ 4586744 h 45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4586744">
                <a:moveTo>
                  <a:pt x="0" y="0"/>
                </a:moveTo>
                <a:lnTo>
                  <a:pt x="6096001" y="0"/>
                </a:lnTo>
                <a:lnTo>
                  <a:pt x="6096001" y="2293372"/>
                </a:lnTo>
                <a:cubicBezTo>
                  <a:pt x="6096001" y="3559966"/>
                  <a:pt x="5069223" y="4586744"/>
                  <a:pt x="3802629" y="4586744"/>
                </a:cubicBezTo>
                <a:lnTo>
                  <a:pt x="0" y="45867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8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AC23B-00D6-405C-B122-BF68C76C9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4819651"/>
          </a:xfrm>
          <a:custGeom>
            <a:avLst/>
            <a:gdLst>
              <a:gd name="connsiteX0" fmla="*/ 0 w 6858000"/>
              <a:gd name="connsiteY0" fmla="*/ 0 h 4819650"/>
              <a:gd name="connsiteX1" fmla="*/ 6858000 w 6858000"/>
              <a:gd name="connsiteY1" fmla="*/ 0 h 4819650"/>
              <a:gd name="connsiteX2" fmla="*/ 2038350 w 6858000"/>
              <a:gd name="connsiteY2" fmla="*/ 4819650 h 4819650"/>
              <a:gd name="connsiteX3" fmla="*/ 0 w 6858000"/>
              <a:gd name="connsiteY3" fmla="*/ 4819650 h 481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819650">
                <a:moveTo>
                  <a:pt x="0" y="0"/>
                </a:moveTo>
                <a:lnTo>
                  <a:pt x="6858000" y="0"/>
                </a:lnTo>
                <a:lnTo>
                  <a:pt x="2038350" y="4819650"/>
                </a:lnTo>
                <a:lnTo>
                  <a:pt x="0" y="4819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72938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6F648-39F5-4E31-8D3E-3A28DF87F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9304539" cy="6858000"/>
          </a:xfrm>
          <a:custGeom>
            <a:avLst/>
            <a:gdLst>
              <a:gd name="connsiteX0" fmla="*/ 0 w 9304539"/>
              <a:gd name="connsiteY0" fmla="*/ 0 h 6858000"/>
              <a:gd name="connsiteX1" fmla="*/ 9304539 w 9304539"/>
              <a:gd name="connsiteY1" fmla="*/ 0 h 6858000"/>
              <a:gd name="connsiteX2" fmla="*/ 2446539 w 9304539"/>
              <a:gd name="connsiteY2" fmla="*/ 6858000 h 6858000"/>
              <a:gd name="connsiteX3" fmla="*/ 0 w 93045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4539" h="6858000">
                <a:moveTo>
                  <a:pt x="0" y="0"/>
                </a:moveTo>
                <a:lnTo>
                  <a:pt x="9304539" y="0"/>
                </a:lnTo>
                <a:lnTo>
                  <a:pt x="244653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9E2F77-CB66-4BA5-B2A1-1E315506CC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7666" y="1093470"/>
            <a:ext cx="5340351" cy="1962151"/>
          </a:xfrm>
          <a:custGeom>
            <a:avLst/>
            <a:gdLst>
              <a:gd name="connsiteX0" fmla="*/ 1976434 w 5340350"/>
              <a:gd name="connsiteY0" fmla="*/ 0 h 1962150"/>
              <a:gd name="connsiteX1" fmla="*/ 5340350 w 5340350"/>
              <a:gd name="connsiteY1" fmla="*/ 0 h 1962150"/>
              <a:gd name="connsiteX2" fmla="*/ 3363916 w 5340350"/>
              <a:gd name="connsiteY2" fmla="*/ 1962150 h 1962150"/>
              <a:gd name="connsiteX3" fmla="*/ 0 w 534035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1962150">
                <a:moveTo>
                  <a:pt x="1976434" y="0"/>
                </a:moveTo>
                <a:lnTo>
                  <a:pt x="5340350" y="0"/>
                </a:lnTo>
                <a:lnTo>
                  <a:pt x="3363916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828800" dir="10800000" sx="75000" sy="75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639CBE-E724-4EF4-93A6-D6F0077A77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29347" y="3787870"/>
            <a:ext cx="5340351" cy="1962151"/>
          </a:xfrm>
          <a:custGeom>
            <a:avLst/>
            <a:gdLst>
              <a:gd name="connsiteX0" fmla="*/ 1976434 w 5340350"/>
              <a:gd name="connsiteY0" fmla="*/ 0 h 1962150"/>
              <a:gd name="connsiteX1" fmla="*/ 5340350 w 5340350"/>
              <a:gd name="connsiteY1" fmla="*/ 0 h 1962150"/>
              <a:gd name="connsiteX2" fmla="*/ 3363916 w 5340350"/>
              <a:gd name="connsiteY2" fmla="*/ 1962150 h 1962150"/>
              <a:gd name="connsiteX3" fmla="*/ 0 w 534035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1962150">
                <a:moveTo>
                  <a:pt x="1976434" y="0"/>
                </a:moveTo>
                <a:lnTo>
                  <a:pt x="5340350" y="0"/>
                </a:lnTo>
                <a:lnTo>
                  <a:pt x="3363916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828800" dir="10800000" sx="75000" sy="75000" algn="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3F4CD-2711-4B46-9EEE-AF2BF64087FD}"/>
              </a:ext>
            </a:extLst>
          </p:cNvPr>
          <p:cNvGrpSpPr/>
          <p:nvPr userDrawn="1"/>
        </p:nvGrpSpPr>
        <p:grpSpPr>
          <a:xfrm>
            <a:off x="10290333" y="6115938"/>
            <a:ext cx="977707" cy="179767"/>
            <a:chOff x="16154665" y="10189581"/>
            <a:chExt cx="1457228" cy="267933"/>
          </a:xfrm>
          <a:solidFill>
            <a:schemeClr val="bg1">
              <a:lumMod val="75000"/>
            </a:schemeClr>
          </a:solidFill>
        </p:grpSpPr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BCCFFAED-CCFB-495F-9E82-EDE59C10A1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D43C05-999B-4B03-A0B4-765EEA519D1C}"/>
                </a:ext>
              </a:extLst>
            </p:cNvPr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1E6006C6-DDB1-4DF1-BFFF-90F57547CB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B25BC6DB-BBCD-4A6C-BE6D-09A6C0864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15" name="Freeform 75">
              <a:extLst>
                <a:ext uri="{FF2B5EF4-FFF2-40B4-BE49-F238E27FC236}">
                  <a16:creationId xmlns:a16="http://schemas.microsoft.com/office/drawing/2014/main" id="{62A49F3D-25E5-4A24-B00A-B3939454E6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1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999802-4056-4D41-AE4D-B1675CAADB7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098748" y="1341"/>
            <a:ext cx="6093253" cy="6853983"/>
          </a:xfrm>
          <a:custGeom>
            <a:avLst/>
            <a:gdLst>
              <a:gd name="connsiteX0" fmla="*/ 0 w 12183333"/>
              <a:gd name="connsiteY0" fmla="*/ 0 h 13707964"/>
              <a:gd name="connsiteX1" fmla="*/ 12183333 w 12183333"/>
              <a:gd name="connsiteY1" fmla="*/ 0 h 13707964"/>
              <a:gd name="connsiteX2" fmla="*/ 12183333 w 12183333"/>
              <a:gd name="connsiteY2" fmla="*/ 13707964 h 13707964"/>
              <a:gd name="connsiteX3" fmla="*/ 0 w 12183333"/>
              <a:gd name="connsiteY3" fmla="*/ 13707964 h 137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3333" h="13707964">
                <a:moveTo>
                  <a:pt x="0" y="0"/>
                </a:moveTo>
                <a:lnTo>
                  <a:pt x="12183333" y="0"/>
                </a:lnTo>
                <a:lnTo>
                  <a:pt x="12183333" y="13707964"/>
                </a:lnTo>
                <a:lnTo>
                  <a:pt x="0" y="13707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21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138EDB-F669-402A-A7EB-E0168C1B6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0479" y="-653272"/>
            <a:ext cx="4089112" cy="8164544"/>
          </a:xfrm>
          <a:custGeom>
            <a:avLst/>
            <a:gdLst>
              <a:gd name="connsiteX0" fmla="*/ 2739104 w 4089112"/>
              <a:gd name="connsiteY0" fmla="*/ 5032522 h 8164544"/>
              <a:gd name="connsiteX1" fmla="*/ 4089112 w 4089112"/>
              <a:gd name="connsiteY1" fmla="*/ 5707527 h 8164544"/>
              <a:gd name="connsiteX2" fmla="*/ 4089112 w 4089112"/>
              <a:gd name="connsiteY2" fmla="*/ 7489540 h 8164544"/>
              <a:gd name="connsiteX3" fmla="*/ 2739104 w 4089112"/>
              <a:gd name="connsiteY3" fmla="*/ 8164544 h 8164544"/>
              <a:gd name="connsiteX4" fmla="*/ 1389096 w 4089112"/>
              <a:gd name="connsiteY4" fmla="*/ 7489540 h 8164544"/>
              <a:gd name="connsiteX5" fmla="*/ 1389096 w 4089112"/>
              <a:gd name="connsiteY5" fmla="*/ 5707527 h 8164544"/>
              <a:gd name="connsiteX6" fmla="*/ 1350008 w 4089112"/>
              <a:gd name="connsiteY6" fmla="*/ 2516261 h 8164544"/>
              <a:gd name="connsiteX7" fmla="*/ 2700016 w 4089112"/>
              <a:gd name="connsiteY7" fmla="*/ 3191266 h 8164544"/>
              <a:gd name="connsiteX8" fmla="*/ 2700016 w 4089112"/>
              <a:gd name="connsiteY8" fmla="*/ 4973279 h 8164544"/>
              <a:gd name="connsiteX9" fmla="*/ 1350008 w 4089112"/>
              <a:gd name="connsiteY9" fmla="*/ 5648283 h 8164544"/>
              <a:gd name="connsiteX10" fmla="*/ 0 w 4089112"/>
              <a:gd name="connsiteY10" fmla="*/ 4973279 h 8164544"/>
              <a:gd name="connsiteX11" fmla="*/ 0 w 4089112"/>
              <a:gd name="connsiteY11" fmla="*/ 3191266 h 8164544"/>
              <a:gd name="connsiteX12" fmla="*/ 2739104 w 4089112"/>
              <a:gd name="connsiteY12" fmla="*/ 0 h 8164544"/>
              <a:gd name="connsiteX13" fmla="*/ 4089112 w 4089112"/>
              <a:gd name="connsiteY13" fmla="*/ 675005 h 8164544"/>
              <a:gd name="connsiteX14" fmla="*/ 4089112 w 4089112"/>
              <a:gd name="connsiteY14" fmla="*/ 2457018 h 8164544"/>
              <a:gd name="connsiteX15" fmla="*/ 2739104 w 4089112"/>
              <a:gd name="connsiteY15" fmla="*/ 3132022 h 8164544"/>
              <a:gd name="connsiteX16" fmla="*/ 1389096 w 4089112"/>
              <a:gd name="connsiteY16" fmla="*/ 2457018 h 8164544"/>
              <a:gd name="connsiteX17" fmla="*/ 1389096 w 4089112"/>
              <a:gd name="connsiteY17" fmla="*/ 675005 h 816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12" h="8164544">
                <a:moveTo>
                  <a:pt x="2739104" y="5032522"/>
                </a:moveTo>
                <a:lnTo>
                  <a:pt x="4089112" y="5707527"/>
                </a:lnTo>
                <a:lnTo>
                  <a:pt x="4089112" y="7489540"/>
                </a:lnTo>
                <a:lnTo>
                  <a:pt x="2739104" y="8164544"/>
                </a:lnTo>
                <a:lnTo>
                  <a:pt x="1389096" y="7489540"/>
                </a:lnTo>
                <a:lnTo>
                  <a:pt x="1389096" y="5707527"/>
                </a:lnTo>
                <a:close/>
                <a:moveTo>
                  <a:pt x="1350008" y="2516261"/>
                </a:moveTo>
                <a:lnTo>
                  <a:pt x="2700016" y="3191266"/>
                </a:lnTo>
                <a:lnTo>
                  <a:pt x="2700016" y="4973279"/>
                </a:lnTo>
                <a:lnTo>
                  <a:pt x="1350008" y="5648283"/>
                </a:lnTo>
                <a:lnTo>
                  <a:pt x="0" y="4973279"/>
                </a:lnTo>
                <a:lnTo>
                  <a:pt x="0" y="3191266"/>
                </a:lnTo>
                <a:close/>
                <a:moveTo>
                  <a:pt x="2739104" y="0"/>
                </a:moveTo>
                <a:lnTo>
                  <a:pt x="4089112" y="675005"/>
                </a:lnTo>
                <a:lnTo>
                  <a:pt x="4089112" y="2457018"/>
                </a:lnTo>
                <a:lnTo>
                  <a:pt x="2739104" y="3132022"/>
                </a:lnTo>
                <a:lnTo>
                  <a:pt x="1389096" y="2457018"/>
                </a:lnTo>
                <a:lnTo>
                  <a:pt x="1389096" y="6750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74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C71E230-6E32-4D19-B51C-5A85076BEC75}"/>
              </a:ext>
            </a:extLst>
          </p:cNvPr>
          <p:cNvSpPr/>
          <p:nvPr userDrawn="1"/>
        </p:nvSpPr>
        <p:spPr>
          <a:xfrm>
            <a:off x="1447801" y="2251711"/>
            <a:ext cx="14268449" cy="3476116"/>
          </a:xfrm>
          <a:prstGeom prst="parallelogram">
            <a:avLst>
              <a:gd name="adj" fmla="val 99062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0A77D31-B48E-46DF-A378-B57456212D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6120" y="1130174"/>
            <a:ext cx="5135880" cy="5727828"/>
          </a:xfrm>
          <a:prstGeom prst="rect">
            <a:avLst/>
          </a:prstGeom>
          <a:noFill/>
          <a:effectLst>
            <a:outerShdw blurRad="1270000" dist="1016000" sx="80000" sy="80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84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7607AFD-A5A5-4BD4-9339-5E227D17F6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7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2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4B8A2E-9959-4FCB-8B34-6FAFDAEEA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943" y="538842"/>
            <a:ext cx="11038115" cy="3331031"/>
          </a:xfrm>
          <a:custGeom>
            <a:avLst/>
            <a:gdLst>
              <a:gd name="connsiteX0" fmla="*/ 156292 w 11038114"/>
              <a:gd name="connsiteY0" fmla="*/ 0 h 3331030"/>
              <a:gd name="connsiteX1" fmla="*/ 10881822 w 11038114"/>
              <a:gd name="connsiteY1" fmla="*/ 0 h 3331030"/>
              <a:gd name="connsiteX2" fmla="*/ 11038114 w 11038114"/>
              <a:gd name="connsiteY2" fmla="*/ 156292 h 3331030"/>
              <a:gd name="connsiteX3" fmla="*/ 11038114 w 11038114"/>
              <a:gd name="connsiteY3" fmla="*/ 3174738 h 3331030"/>
              <a:gd name="connsiteX4" fmla="*/ 10881822 w 11038114"/>
              <a:gd name="connsiteY4" fmla="*/ 3331030 h 3331030"/>
              <a:gd name="connsiteX5" fmla="*/ 156292 w 11038114"/>
              <a:gd name="connsiteY5" fmla="*/ 3331030 h 3331030"/>
              <a:gd name="connsiteX6" fmla="*/ 0 w 11038114"/>
              <a:gd name="connsiteY6" fmla="*/ 3174738 h 3331030"/>
              <a:gd name="connsiteX7" fmla="*/ 0 w 11038114"/>
              <a:gd name="connsiteY7" fmla="*/ 156292 h 3331030"/>
              <a:gd name="connsiteX8" fmla="*/ 156292 w 11038114"/>
              <a:gd name="connsiteY8" fmla="*/ 0 h 33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8114" h="3331030">
                <a:moveTo>
                  <a:pt x="156292" y="0"/>
                </a:moveTo>
                <a:lnTo>
                  <a:pt x="10881822" y="0"/>
                </a:lnTo>
                <a:cubicBezTo>
                  <a:pt x="10968140" y="0"/>
                  <a:pt x="11038114" y="69974"/>
                  <a:pt x="11038114" y="156292"/>
                </a:cubicBezTo>
                <a:lnTo>
                  <a:pt x="11038114" y="3174738"/>
                </a:lnTo>
                <a:cubicBezTo>
                  <a:pt x="11038114" y="3261056"/>
                  <a:pt x="10968140" y="3331030"/>
                  <a:pt x="10881822" y="3331030"/>
                </a:cubicBezTo>
                <a:lnTo>
                  <a:pt x="156292" y="3331030"/>
                </a:lnTo>
                <a:cubicBezTo>
                  <a:pt x="69974" y="3331030"/>
                  <a:pt x="0" y="3261056"/>
                  <a:pt x="0" y="3174738"/>
                </a:cubicBezTo>
                <a:lnTo>
                  <a:pt x="0" y="156292"/>
                </a:lnTo>
                <a:cubicBezTo>
                  <a:pt x="0" y="69974"/>
                  <a:pt x="69974" y="0"/>
                  <a:pt x="156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80277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59D64E-3368-412B-8718-C8D943C34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2014" y="962108"/>
            <a:ext cx="2325247" cy="2697291"/>
          </a:xfrm>
          <a:custGeom>
            <a:avLst/>
            <a:gdLst>
              <a:gd name="connsiteX0" fmla="*/ 1193380 w 2386760"/>
              <a:gd name="connsiteY0" fmla="*/ 0 h 2768646"/>
              <a:gd name="connsiteX1" fmla="*/ 2386760 w 2386760"/>
              <a:gd name="connsiteY1" fmla="*/ 596691 h 2768646"/>
              <a:gd name="connsiteX2" fmla="*/ 2386760 w 2386760"/>
              <a:gd name="connsiteY2" fmla="*/ 2171956 h 2768646"/>
              <a:gd name="connsiteX3" fmla="*/ 1193380 w 2386760"/>
              <a:gd name="connsiteY3" fmla="*/ 2768646 h 2768646"/>
              <a:gd name="connsiteX4" fmla="*/ 0 w 2386760"/>
              <a:gd name="connsiteY4" fmla="*/ 2171956 h 2768646"/>
              <a:gd name="connsiteX5" fmla="*/ 0 w 2386760"/>
              <a:gd name="connsiteY5" fmla="*/ 596691 h 27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760" h="2768646">
                <a:moveTo>
                  <a:pt x="1193380" y="0"/>
                </a:moveTo>
                <a:lnTo>
                  <a:pt x="2386760" y="596691"/>
                </a:lnTo>
                <a:lnTo>
                  <a:pt x="2386760" y="2171956"/>
                </a:lnTo>
                <a:lnTo>
                  <a:pt x="1193380" y="2768646"/>
                </a:lnTo>
                <a:lnTo>
                  <a:pt x="0" y="2171956"/>
                </a:lnTo>
                <a:lnTo>
                  <a:pt x="0" y="596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  <a:miter lim="800000"/>
          </a:ln>
          <a:effectLst>
            <a:outerShdw blurRad="1270000" dist="1460500" dir="8100000" sx="65000" sy="6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DE72759-3267-4867-A7A3-D190AE6236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3119" y="962108"/>
            <a:ext cx="2325247" cy="2697291"/>
          </a:xfrm>
          <a:custGeom>
            <a:avLst/>
            <a:gdLst>
              <a:gd name="connsiteX0" fmla="*/ 1193380 w 2386760"/>
              <a:gd name="connsiteY0" fmla="*/ 0 h 2768646"/>
              <a:gd name="connsiteX1" fmla="*/ 2386760 w 2386760"/>
              <a:gd name="connsiteY1" fmla="*/ 596691 h 2768646"/>
              <a:gd name="connsiteX2" fmla="*/ 2386760 w 2386760"/>
              <a:gd name="connsiteY2" fmla="*/ 2171956 h 2768646"/>
              <a:gd name="connsiteX3" fmla="*/ 1193380 w 2386760"/>
              <a:gd name="connsiteY3" fmla="*/ 2768646 h 2768646"/>
              <a:gd name="connsiteX4" fmla="*/ 0 w 2386760"/>
              <a:gd name="connsiteY4" fmla="*/ 2171956 h 2768646"/>
              <a:gd name="connsiteX5" fmla="*/ 0 w 2386760"/>
              <a:gd name="connsiteY5" fmla="*/ 596691 h 27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760" h="2768646">
                <a:moveTo>
                  <a:pt x="1193380" y="0"/>
                </a:moveTo>
                <a:lnTo>
                  <a:pt x="2386760" y="596691"/>
                </a:lnTo>
                <a:lnTo>
                  <a:pt x="2386760" y="2171956"/>
                </a:lnTo>
                <a:lnTo>
                  <a:pt x="1193380" y="2768646"/>
                </a:lnTo>
                <a:lnTo>
                  <a:pt x="0" y="2171956"/>
                </a:lnTo>
                <a:lnTo>
                  <a:pt x="0" y="596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  <a:miter lim="800000"/>
          </a:ln>
          <a:effectLst>
            <a:outerShdw blurRad="1270000" dist="1460500" dir="8100000" sx="65000" sy="6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5D1429-9074-4D11-B6DB-D177264CC0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758" y="3198599"/>
            <a:ext cx="2325247" cy="2697291"/>
          </a:xfrm>
          <a:custGeom>
            <a:avLst/>
            <a:gdLst>
              <a:gd name="connsiteX0" fmla="*/ 1193380 w 2386760"/>
              <a:gd name="connsiteY0" fmla="*/ 0 h 2768646"/>
              <a:gd name="connsiteX1" fmla="*/ 2386760 w 2386760"/>
              <a:gd name="connsiteY1" fmla="*/ 596691 h 2768646"/>
              <a:gd name="connsiteX2" fmla="*/ 2386760 w 2386760"/>
              <a:gd name="connsiteY2" fmla="*/ 2171956 h 2768646"/>
              <a:gd name="connsiteX3" fmla="*/ 1193380 w 2386760"/>
              <a:gd name="connsiteY3" fmla="*/ 2768646 h 2768646"/>
              <a:gd name="connsiteX4" fmla="*/ 0 w 2386760"/>
              <a:gd name="connsiteY4" fmla="*/ 2171956 h 2768646"/>
              <a:gd name="connsiteX5" fmla="*/ 0 w 2386760"/>
              <a:gd name="connsiteY5" fmla="*/ 596691 h 27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760" h="2768646">
                <a:moveTo>
                  <a:pt x="1193380" y="0"/>
                </a:moveTo>
                <a:lnTo>
                  <a:pt x="2386760" y="596691"/>
                </a:lnTo>
                <a:lnTo>
                  <a:pt x="2386760" y="2171956"/>
                </a:lnTo>
                <a:lnTo>
                  <a:pt x="1193380" y="2768646"/>
                </a:lnTo>
                <a:lnTo>
                  <a:pt x="0" y="2171956"/>
                </a:lnTo>
                <a:lnTo>
                  <a:pt x="0" y="596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  <a:miter lim="800000"/>
          </a:ln>
          <a:effectLst>
            <a:outerShdw blurRad="1270000" dist="1460500" dir="8100000" sx="65000" sy="6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D51AB2C-61B1-4F78-AF3F-B32652B288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4214" y="3198601"/>
            <a:ext cx="2325247" cy="2697291"/>
          </a:xfrm>
          <a:custGeom>
            <a:avLst/>
            <a:gdLst>
              <a:gd name="connsiteX0" fmla="*/ 1193380 w 2386760"/>
              <a:gd name="connsiteY0" fmla="*/ 0 h 2768646"/>
              <a:gd name="connsiteX1" fmla="*/ 2386760 w 2386760"/>
              <a:gd name="connsiteY1" fmla="*/ 596691 h 2768646"/>
              <a:gd name="connsiteX2" fmla="*/ 2386760 w 2386760"/>
              <a:gd name="connsiteY2" fmla="*/ 2171956 h 2768646"/>
              <a:gd name="connsiteX3" fmla="*/ 1193380 w 2386760"/>
              <a:gd name="connsiteY3" fmla="*/ 2768646 h 2768646"/>
              <a:gd name="connsiteX4" fmla="*/ 0 w 2386760"/>
              <a:gd name="connsiteY4" fmla="*/ 2171956 h 2768646"/>
              <a:gd name="connsiteX5" fmla="*/ 0 w 2386760"/>
              <a:gd name="connsiteY5" fmla="*/ 596691 h 27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760" h="2768646">
                <a:moveTo>
                  <a:pt x="1193380" y="0"/>
                </a:moveTo>
                <a:lnTo>
                  <a:pt x="2386760" y="596691"/>
                </a:lnTo>
                <a:lnTo>
                  <a:pt x="2386760" y="2171956"/>
                </a:lnTo>
                <a:lnTo>
                  <a:pt x="1193380" y="2768646"/>
                </a:lnTo>
                <a:lnTo>
                  <a:pt x="0" y="2171956"/>
                </a:lnTo>
                <a:lnTo>
                  <a:pt x="0" y="596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  <a:miter lim="800000"/>
          </a:ln>
          <a:effectLst>
            <a:outerShdw blurRad="1270000" dist="1460500" dir="8100000" sx="65000" sy="6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04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8D9E92-6181-4C99-8931-EFEF6D298B23}"/>
              </a:ext>
            </a:extLst>
          </p:cNvPr>
          <p:cNvSpPr/>
          <p:nvPr userDrawn="1"/>
        </p:nvSpPr>
        <p:spPr>
          <a:xfrm>
            <a:off x="0" y="0"/>
            <a:ext cx="2609851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038DE8-C6BE-4D58-A7B8-F9554CE52F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38125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2381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2381250" y="0"/>
                </a:moveTo>
                <a:lnTo>
                  <a:pt x="12192000" y="0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2381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63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DF1C3A-008B-4BCA-AD98-5B9BF2390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72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C70679-0851-48AF-ACB1-13C80C130C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0093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CD8BA2-881D-4948-B4D0-158DA4386BD0}"/>
              </a:ext>
            </a:extLst>
          </p:cNvPr>
          <p:cNvGrpSpPr/>
          <p:nvPr userDrawn="1"/>
        </p:nvGrpSpPr>
        <p:grpSpPr>
          <a:xfrm flipH="1" flipV="1">
            <a:off x="-23421" y="0"/>
            <a:ext cx="12238844" cy="6858000"/>
            <a:chOff x="-23421" y="0"/>
            <a:chExt cx="12238844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DC9D1BC-1E71-4720-B1E7-3640CEF5D117}"/>
                </a:ext>
              </a:extLst>
            </p:cNvPr>
            <p:cNvSpPr/>
            <p:nvPr userDrawn="1"/>
          </p:nvSpPr>
          <p:spPr>
            <a:xfrm rot="5400000">
              <a:off x="1335222" y="-1358643"/>
              <a:ext cx="6858000" cy="9575286"/>
            </a:xfrm>
            <a:custGeom>
              <a:avLst/>
              <a:gdLst>
                <a:gd name="connsiteX0" fmla="*/ 0 w 6858000"/>
                <a:gd name="connsiteY0" fmla="*/ 9575286 h 9575286"/>
                <a:gd name="connsiteX1" fmla="*/ 0 w 6858000"/>
                <a:gd name="connsiteY1" fmla="*/ 0 h 9575286"/>
                <a:gd name="connsiteX2" fmla="*/ 6858000 w 6858000"/>
                <a:gd name="connsiteY2" fmla="*/ 6895463 h 9575286"/>
                <a:gd name="connsiteX3" fmla="*/ 6858000 w 6858000"/>
                <a:gd name="connsiteY3" fmla="*/ 9575286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0" y="9575286"/>
                  </a:moveTo>
                  <a:lnTo>
                    <a:pt x="0" y="0"/>
                  </a:lnTo>
                  <a:lnTo>
                    <a:pt x="6858000" y="6895463"/>
                  </a:lnTo>
                  <a:lnTo>
                    <a:pt x="6858000" y="957528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AA44A5-0324-4E48-8D22-9CE1D369D1E9}"/>
                </a:ext>
              </a:extLst>
            </p:cNvPr>
            <p:cNvSpPr/>
            <p:nvPr userDrawn="1"/>
          </p:nvSpPr>
          <p:spPr>
            <a:xfrm rot="5400000" flipH="1" flipV="1">
              <a:off x="3998780" y="-1358643"/>
              <a:ext cx="6858000" cy="9575286"/>
            </a:xfrm>
            <a:custGeom>
              <a:avLst/>
              <a:gdLst>
                <a:gd name="connsiteX0" fmla="*/ 6858000 w 6858000"/>
                <a:gd name="connsiteY0" fmla="*/ 6895464 h 9575286"/>
                <a:gd name="connsiteX1" fmla="*/ 6858000 w 6858000"/>
                <a:gd name="connsiteY1" fmla="*/ 9575286 h 9575286"/>
                <a:gd name="connsiteX2" fmla="*/ 0 w 6858000"/>
                <a:gd name="connsiteY2" fmla="*/ 9575286 h 9575286"/>
                <a:gd name="connsiteX3" fmla="*/ 0 w 6858000"/>
                <a:gd name="connsiteY3" fmla="*/ 0 h 95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9575286">
                  <a:moveTo>
                    <a:pt x="6858000" y="6895464"/>
                  </a:moveTo>
                  <a:lnTo>
                    <a:pt x="6858000" y="9575286"/>
                  </a:lnTo>
                  <a:lnTo>
                    <a:pt x="0" y="9575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A6553D9-3A33-4CC1-9D7A-CE326F44BC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914401"/>
            <a:ext cx="10972800" cy="4276727"/>
          </a:xfrm>
          <a:custGeom>
            <a:avLst/>
            <a:gdLst>
              <a:gd name="connsiteX0" fmla="*/ 156292 w 11038114"/>
              <a:gd name="connsiteY0" fmla="*/ 0 h 3331030"/>
              <a:gd name="connsiteX1" fmla="*/ 10881822 w 11038114"/>
              <a:gd name="connsiteY1" fmla="*/ 0 h 3331030"/>
              <a:gd name="connsiteX2" fmla="*/ 11038114 w 11038114"/>
              <a:gd name="connsiteY2" fmla="*/ 156292 h 3331030"/>
              <a:gd name="connsiteX3" fmla="*/ 11038114 w 11038114"/>
              <a:gd name="connsiteY3" fmla="*/ 3174738 h 3331030"/>
              <a:gd name="connsiteX4" fmla="*/ 10881822 w 11038114"/>
              <a:gd name="connsiteY4" fmla="*/ 3331030 h 3331030"/>
              <a:gd name="connsiteX5" fmla="*/ 156292 w 11038114"/>
              <a:gd name="connsiteY5" fmla="*/ 3331030 h 3331030"/>
              <a:gd name="connsiteX6" fmla="*/ 0 w 11038114"/>
              <a:gd name="connsiteY6" fmla="*/ 3174738 h 3331030"/>
              <a:gd name="connsiteX7" fmla="*/ 0 w 11038114"/>
              <a:gd name="connsiteY7" fmla="*/ 156292 h 3331030"/>
              <a:gd name="connsiteX8" fmla="*/ 156292 w 11038114"/>
              <a:gd name="connsiteY8" fmla="*/ 0 h 33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8114" h="3331030">
                <a:moveTo>
                  <a:pt x="156292" y="0"/>
                </a:moveTo>
                <a:lnTo>
                  <a:pt x="10881822" y="0"/>
                </a:lnTo>
                <a:cubicBezTo>
                  <a:pt x="10968140" y="0"/>
                  <a:pt x="11038114" y="69974"/>
                  <a:pt x="11038114" y="156292"/>
                </a:cubicBezTo>
                <a:lnTo>
                  <a:pt x="11038114" y="3174738"/>
                </a:lnTo>
                <a:cubicBezTo>
                  <a:pt x="11038114" y="3261056"/>
                  <a:pt x="10968140" y="3331030"/>
                  <a:pt x="10881822" y="3331030"/>
                </a:cubicBezTo>
                <a:lnTo>
                  <a:pt x="156292" y="3331030"/>
                </a:lnTo>
                <a:cubicBezTo>
                  <a:pt x="69974" y="3331030"/>
                  <a:pt x="0" y="3261056"/>
                  <a:pt x="0" y="3174738"/>
                </a:cubicBezTo>
                <a:lnTo>
                  <a:pt x="0" y="156292"/>
                </a:lnTo>
                <a:cubicBezTo>
                  <a:pt x="0" y="69974"/>
                  <a:pt x="69974" y="0"/>
                  <a:pt x="156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53724B-BD80-455D-90F9-BD87E81CB7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9765" y="4466280"/>
            <a:ext cx="1881963" cy="1449696"/>
          </a:xfrm>
          <a:custGeom>
            <a:avLst/>
            <a:gdLst>
              <a:gd name="connsiteX0" fmla="*/ 0 w 1881963"/>
              <a:gd name="connsiteY0" fmla="*/ 0 h 1449696"/>
              <a:gd name="connsiteX1" fmla="*/ 1157115 w 1881963"/>
              <a:gd name="connsiteY1" fmla="*/ 0 h 1449696"/>
              <a:gd name="connsiteX2" fmla="*/ 1881963 w 1881963"/>
              <a:gd name="connsiteY2" fmla="*/ 724848 h 1449696"/>
              <a:gd name="connsiteX3" fmla="*/ 1157115 w 1881963"/>
              <a:gd name="connsiteY3" fmla="*/ 1449696 h 1449696"/>
              <a:gd name="connsiteX4" fmla="*/ 0 w 1881963"/>
              <a:gd name="connsiteY4" fmla="*/ 1449696 h 14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63" h="1449696">
                <a:moveTo>
                  <a:pt x="0" y="0"/>
                </a:moveTo>
                <a:lnTo>
                  <a:pt x="1157115" y="0"/>
                </a:lnTo>
                <a:cubicBezTo>
                  <a:pt x="1557437" y="0"/>
                  <a:pt x="1881963" y="324526"/>
                  <a:pt x="1881963" y="724848"/>
                </a:cubicBezTo>
                <a:cubicBezTo>
                  <a:pt x="1881963" y="1125170"/>
                  <a:pt x="1557437" y="1449696"/>
                  <a:pt x="1157115" y="1449696"/>
                </a:cubicBezTo>
                <a:lnTo>
                  <a:pt x="0" y="14496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6F00F8-5465-47D6-AB71-DDDD658FD2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4257" y="4466280"/>
            <a:ext cx="1800745" cy="1449697"/>
          </a:xfrm>
          <a:custGeom>
            <a:avLst/>
            <a:gdLst>
              <a:gd name="connsiteX0" fmla="*/ 0 w 1800745"/>
              <a:gd name="connsiteY0" fmla="*/ 0 h 1449697"/>
              <a:gd name="connsiteX1" fmla="*/ 1800745 w 1800745"/>
              <a:gd name="connsiteY1" fmla="*/ 0 h 1449697"/>
              <a:gd name="connsiteX2" fmla="*/ 1800745 w 1800745"/>
              <a:gd name="connsiteY2" fmla="*/ 1449697 h 1449697"/>
              <a:gd name="connsiteX3" fmla="*/ 0 w 1800745"/>
              <a:gd name="connsiteY3" fmla="*/ 1449697 h 144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745" h="1449697">
                <a:moveTo>
                  <a:pt x="0" y="0"/>
                </a:moveTo>
                <a:lnTo>
                  <a:pt x="1800745" y="0"/>
                </a:lnTo>
                <a:lnTo>
                  <a:pt x="1800745" y="1449697"/>
                </a:lnTo>
                <a:lnTo>
                  <a:pt x="0" y="14496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497542-C050-49AC-B8E2-5CF20B295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00275" y="4466279"/>
            <a:ext cx="1881971" cy="1449696"/>
          </a:xfrm>
          <a:custGeom>
            <a:avLst/>
            <a:gdLst>
              <a:gd name="connsiteX0" fmla="*/ 724848 w 1881970"/>
              <a:gd name="connsiteY0" fmla="*/ 0 h 1449696"/>
              <a:gd name="connsiteX1" fmla="*/ 1881970 w 1881970"/>
              <a:gd name="connsiteY1" fmla="*/ 0 h 1449696"/>
              <a:gd name="connsiteX2" fmla="*/ 1881970 w 1881970"/>
              <a:gd name="connsiteY2" fmla="*/ 1449696 h 1449696"/>
              <a:gd name="connsiteX3" fmla="*/ 724848 w 1881970"/>
              <a:gd name="connsiteY3" fmla="*/ 1449696 h 1449696"/>
              <a:gd name="connsiteX4" fmla="*/ 0 w 1881970"/>
              <a:gd name="connsiteY4" fmla="*/ 724848 h 1449696"/>
              <a:gd name="connsiteX5" fmla="*/ 724848 w 1881970"/>
              <a:gd name="connsiteY5" fmla="*/ 0 h 14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970" h="1449696">
                <a:moveTo>
                  <a:pt x="724848" y="0"/>
                </a:moveTo>
                <a:lnTo>
                  <a:pt x="1881970" y="0"/>
                </a:lnTo>
                <a:lnTo>
                  <a:pt x="1881970" y="1449696"/>
                </a:lnTo>
                <a:lnTo>
                  <a:pt x="724848" y="1449696"/>
                </a:lnTo>
                <a:cubicBezTo>
                  <a:pt x="324526" y="1449696"/>
                  <a:pt x="0" y="1125170"/>
                  <a:pt x="0" y="724848"/>
                </a:cubicBezTo>
                <a:cubicBezTo>
                  <a:pt x="0" y="324526"/>
                  <a:pt x="324526" y="0"/>
                  <a:pt x="724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BCE6138-7F85-4735-B278-23E9E8AD10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009" y="4466280"/>
            <a:ext cx="1800745" cy="1449697"/>
          </a:xfrm>
          <a:custGeom>
            <a:avLst/>
            <a:gdLst>
              <a:gd name="connsiteX0" fmla="*/ 0 w 1800745"/>
              <a:gd name="connsiteY0" fmla="*/ 0 h 1449697"/>
              <a:gd name="connsiteX1" fmla="*/ 1800745 w 1800745"/>
              <a:gd name="connsiteY1" fmla="*/ 0 h 1449697"/>
              <a:gd name="connsiteX2" fmla="*/ 1800745 w 1800745"/>
              <a:gd name="connsiteY2" fmla="*/ 1449697 h 1449697"/>
              <a:gd name="connsiteX3" fmla="*/ 0 w 1800745"/>
              <a:gd name="connsiteY3" fmla="*/ 1449697 h 144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745" h="1449697">
                <a:moveTo>
                  <a:pt x="0" y="0"/>
                </a:moveTo>
                <a:lnTo>
                  <a:pt x="1800745" y="0"/>
                </a:lnTo>
                <a:lnTo>
                  <a:pt x="1800745" y="1449697"/>
                </a:lnTo>
                <a:lnTo>
                  <a:pt x="0" y="14496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27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4" grpId="0" animBg="1"/>
      <p:bldP spid="12" grpId="0" animBg="1"/>
      <p:bldP spid="17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D470E5-ED2F-41E1-BF3C-5FBBC7509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33451"/>
            <a:ext cx="12192000" cy="4991100"/>
          </a:xfrm>
          <a:custGeom>
            <a:avLst/>
            <a:gdLst>
              <a:gd name="connsiteX0" fmla="*/ 12192000 w 12192000"/>
              <a:gd name="connsiteY0" fmla="*/ 0 h 4991100"/>
              <a:gd name="connsiteX1" fmla="*/ 12192000 w 12192000"/>
              <a:gd name="connsiteY1" fmla="*/ 4991100 h 4991100"/>
              <a:gd name="connsiteX2" fmla="*/ 9713590 w 12192000"/>
              <a:gd name="connsiteY2" fmla="*/ 2495550 h 4991100"/>
              <a:gd name="connsiteX3" fmla="*/ 0 w 12192000"/>
              <a:gd name="connsiteY3" fmla="*/ 0 h 4991100"/>
              <a:gd name="connsiteX4" fmla="*/ 2478410 w 12192000"/>
              <a:gd name="connsiteY4" fmla="*/ 2495550 h 4991100"/>
              <a:gd name="connsiteX5" fmla="*/ 0 w 12192000"/>
              <a:gd name="connsiteY5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991100">
                <a:moveTo>
                  <a:pt x="12192000" y="0"/>
                </a:moveTo>
                <a:lnTo>
                  <a:pt x="12192000" y="4991100"/>
                </a:lnTo>
                <a:lnTo>
                  <a:pt x="9713590" y="2495550"/>
                </a:lnTo>
                <a:close/>
                <a:moveTo>
                  <a:pt x="0" y="0"/>
                </a:moveTo>
                <a:lnTo>
                  <a:pt x="2478410" y="2495550"/>
                </a:lnTo>
                <a:lnTo>
                  <a:pt x="0" y="4991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498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5E5B9E-AFC3-FD4C-B49E-6F000126DF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588565"/>
            <a:ext cx="12191376" cy="1680249"/>
          </a:xfrm>
          <a:custGeom>
            <a:avLst/>
            <a:gdLst>
              <a:gd name="connsiteX0" fmla="*/ 0 w 24376403"/>
              <a:gd name="connsiteY0" fmla="*/ 0 h 3360498"/>
              <a:gd name="connsiteX1" fmla="*/ 24376403 w 24376403"/>
              <a:gd name="connsiteY1" fmla="*/ 0 h 3360498"/>
              <a:gd name="connsiteX2" fmla="*/ 24376403 w 24376403"/>
              <a:gd name="connsiteY2" fmla="*/ 3360498 h 3360498"/>
              <a:gd name="connsiteX3" fmla="*/ 0 w 24376403"/>
              <a:gd name="connsiteY3" fmla="*/ 3360498 h 336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6403" h="3360498">
                <a:moveTo>
                  <a:pt x="0" y="0"/>
                </a:moveTo>
                <a:lnTo>
                  <a:pt x="24376403" y="0"/>
                </a:lnTo>
                <a:lnTo>
                  <a:pt x="24376403" y="3360498"/>
                </a:lnTo>
                <a:lnTo>
                  <a:pt x="0" y="3360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 marL="0" indent="0">
              <a:buNone/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228549" lvl="0" indent="-228549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202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2CFE0A-13C0-4EA3-8E60-D64C7619A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6714" y="0"/>
            <a:ext cx="9575287" cy="6858000"/>
          </a:xfrm>
          <a:custGeom>
            <a:avLst/>
            <a:gdLst>
              <a:gd name="connsiteX0" fmla="*/ 6895463 w 9575286"/>
              <a:gd name="connsiteY0" fmla="*/ 0 h 6858000"/>
              <a:gd name="connsiteX1" fmla="*/ 9575286 w 9575286"/>
              <a:gd name="connsiteY1" fmla="*/ 0 h 6858000"/>
              <a:gd name="connsiteX2" fmla="*/ 9575286 w 9575286"/>
              <a:gd name="connsiteY2" fmla="*/ 6858000 h 6858000"/>
              <a:gd name="connsiteX3" fmla="*/ 0 w 9575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5286" h="6858000">
                <a:moveTo>
                  <a:pt x="6895463" y="0"/>
                </a:moveTo>
                <a:lnTo>
                  <a:pt x="9575286" y="0"/>
                </a:lnTo>
                <a:lnTo>
                  <a:pt x="95752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57424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5B49155-91F6-4239-9C2C-340E95119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62001"/>
            <a:ext cx="12192003" cy="6096001"/>
          </a:xfrm>
          <a:custGeom>
            <a:avLst/>
            <a:gdLst>
              <a:gd name="connsiteX0" fmla="*/ 12192003 w 12192003"/>
              <a:gd name="connsiteY0" fmla="*/ 1 h 6096001"/>
              <a:gd name="connsiteX1" fmla="*/ 12192003 w 12192003"/>
              <a:gd name="connsiteY1" fmla="*/ 6096001 h 6096001"/>
              <a:gd name="connsiteX2" fmla="*/ 6096001 w 12192003"/>
              <a:gd name="connsiteY2" fmla="*/ 6096001 h 6096001"/>
              <a:gd name="connsiteX3" fmla="*/ 0 w 12192003"/>
              <a:gd name="connsiteY3" fmla="*/ 0 h 6096001"/>
              <a:gd name="connsiteX4" fmla="*/ 6096001 w 12192003"/>
              <a:gd name="connsiteY4" fmla="*/ 6096000 h 6096001"/>
              <a:gd name="connsiteX5" fmla="*/ 0 w 12192003"/>
              <a:gd name="connsiteY5" fmla="*/ 6096000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3" h="6096001">
                <a:moveTo>
                  <a:pt x="12192003" y="1"/>
                </a:moveTo>
                <a:lnTo>
                  <a:pt x="12192003" y="6096001"/>
                </a:lnTo>
                <a:lnTo>
                  <a:pt x="6096001" y="6096001"/>
                </a:lnTo>
                <a:close/>
                <a:moveTo>
                  <a:pt x="0" y="0"/>
                </a:moveTo>
                <a:lnTo>
                  <a:pt x="6096001" y="6096000"/>
                </a:lnTo>
                <a:lnTo>
                  <a:pt x="0" y="609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49537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214FDB-84C7-462C-8AC3-FA81D7D99F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8259097" cy="6858001"/>
          </a:xfrm>
          <a:custGeom>
            <a:avLst/>
            <a:gdLst>
              <a:gd name="connsiteX0" fmla="*/ 0 w 8259097"/>
              <a:gd name="connsiteY0" fmla="*/ 0 h 6858001"/>
              <a:gd name="connsiteX1" fmla="*/ 8259097 w 8259097"/>
              <a:gd name="connsiteY1" fmla="*/ 0 h 6858001"/>
              <a:gd name="connsiteX2" fmla="*/ 1401096 w 8259097"/>
              <a:gd name="connsiteY2" fmla="*/ 6858001 h 6858001"/>
              <a:gd name="connsiteX3" fmla="*/ 0 w 825909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9097" h="6858001">
                <a:moveTo>
                  <a:pt x="0" y="0"/>
                </a:moveTo>
                <a:lnTo>
                  <a:pt x="8259097" y="0"/>
                </a:lnTo>
                <a:lnTo>
                  <a:pt x="140109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1F1035-FC53-4EB3-BBB4-713BF1DCF5EE}"/>
              </a:ext>
            </a:extLst>
          </p:cNvPr>
          <p:cNvGrpSpPr/>
          <p:nvPr userDrawn="1"/>
        </p:nvGrpSpPr>
        <p:grpSpPr>
          <a:xfrm>
            <a:off x="10290333" y="6115938"/>
            <a:ext cx="977707" cy="179767"/>
            <a:chOff x="16154665" y="10189581"/>
            <a:chExt cx="1457228" cy="267933"/>
          </a:xfrm>
          <a:solidFill>
            <a:schemeClr val="bg1">
              <a:lumMod val="75000"/>
            </a:schemeClr>
          </a:solidFill>
        </p:grpSpPr>
        <p:sp>
          <p:nvSpPr>
            <p:cNvPr id="7" name="Freeform 85">
              <a:extLst>
                <a:ext uri="{FF2B5EF4-FFF2-40B4-BE49-F238E27FC236}">
                  <a16:creationId xmlns:a16="http://schemas.microsoft.com/office/drawing/2014/main" id="{08C291D2-D33F-4FFB-AF4B-338840B96E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B8C4FE-84C3-406B-B57B-293AB2EBB425}"/>
                </a:ext>
              </a:extLst>
            </p:cNvPr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7FED5925-78DD-46D4-B2F8-2A66876EF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A0373B4-5653-42E4-B087-2D8A114BE9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sp>
          <p:nvSpPr>
            <p:cNvPr id="9" name="Freeform 75">
              <a:extLst>
                <a:ext uri="{FF2B5EF4-FFF2-40B4-BE49-F238E27FC236}">
                  <a16:creationId xmlns:a16="http://schemas.microsoft.com/office/drawing/2014/main" id="{83E741AA-8F3F-46A9-8B8A-47201E6617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2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73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 dirty="0">
              <a:latin typeface="Segoe UI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30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880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606513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73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29068" y="3"/>
            <a:ext cx="5362937" cy="55905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8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986454"/>
            <a:ext cx="12192000" cy="359841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62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9543" y="1710685"/>
            <a:ext cx="10087428" cy="31516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06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93F5C-DA74-7C41-98DE-CD4C340A55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1341"/>
            <a:ext cx="5128367" cy="6854699"/>
          </a:xfrm>
          <a:custGeom>
            <a:avLst/>
            <a:gdLst>
              <a:gd name="connsiteX0" fmla="*/ 0 w 10254061"/>
              <a:gd name="connsiteY0" fmla="*/ 0 h 13709397"/>
              <a:gd name="connsiteX1" fmla="*/ 10254061 w 10254061"/>
              <a:gd name="connsiteY1" fmla="*/ 0 h 13709397"/>
              <a:gd name="connsiteX2" fmla="*/ 10254061 w 10254061"/>
              <a:gd name="connsiteY2" fmla="*/ 13709397 h 13709397"/>
              <a:gd name="connsiteX3" fmla="*/ 0 w 10254061"/>
              <a:gd name="connsiteY3" fmla="*/ 13709397 h 137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4061" h="13709397">
                <a:moveTo>
                  <a:pt x="0" y="0"/>
                </a:moveTo>
                <a:lnTo>
                  <a:pt x="10254061" y="0"/>
                </a:lnTo>
                <a:lnTo>
                  <a:pt x="10254061" y="13709397"/>
                </a:lnTo>
                <a:lnTo>
                  <a:pt x="0" y="137093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023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9543" y="1988461"/>
            <a:ext cx="10087428" cy="400594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3"/>
            <a:ext cx="4654063" cy="604910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0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52197" y="2345637"/>
            <a:ext cx="1442595" cy="1442595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6713" y="2345637"/>
            <a:ext cx="1442595" cy="1442595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61225" y="2345637"/>
            <a:ext cx="1442595" cy="1442595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15741" y="2345637"/>
            <a:ext cx="1442595" cy="1442595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7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31323" y="378236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31323" y="1905000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71847" y="1905000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71850" y="3782367"/>
            <a:ext cx="1524105" cy="1524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47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310061" y="2920067"/>
            <a:ext cx="1686963" cy="1688888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56761" y="1981201"/>
            <a:ext cx="1686963" cy="1688888"/>
          </a:xfrm>
          <a:prstGeom prst="diamond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03465" y="2920067"/>
            <a:ext cx="1686963" cy="1688888"/>
          </a:xfrm>
          <a:prstGeom prst="diamond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56761" y="3847208"/>
            <a:ext cx="1686963" cy="1688888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49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3793" y="3180179"/>
            <a:ext cx="1470025" cy="1471612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20420" y="3180179"/>
            <a:ext cx="1470025" cy="1471612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37045" y="3180179"/>
            <a:ext cx="1470025" cy="1471612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4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63310" y="336591"/>
            <a:ext cx="2504279" cy="5321964"/>
          </a:xfrm>
          <a:prstGeom prst="roundRect">
            <a:avLst>
              <a:gd name="adj" fmla="val 17602"/>
            </a:avLst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47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6255658 w 12192000"/>
              <a:gd name="connsiteY2" fmla="*/ 3360057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6255658" y="336005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28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69764" y="2648473"/>
            <a:ext cx="1502959" cy="150295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69764" y="4560149"/>
            <a:ext cx="1502959" cy="150295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624829" y="2648473"/>
            <a:ext cx="1502959" cy="150295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24829" y="4560149"/>
            <a:ext cx="1502959" cy="150295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62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6912" y="1992926"/>
            <a:ext cx="4323983" cy="286043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24667" y="1992926"/>
            <a:ext cx="4323983" cy="286043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D1AD1-55C6-7840-A69F-7D699B9BA8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" y="1340"/>
            <a:ext cx="4150368" cy="6854699"/>
          </a:xfrm>
          <a:custGeom>
            <a:avLst/>
            <a:gdLst>
              <a:gd name="connsiteX0" fmla="*/ 0 w 8298575"/>
              <a:gd name="connsiteY0" fmla="*/ 0 h 13709396"/>
              <a:gd name="connsiteX1" fmla="*/ 8298575 w 8298575"/>
              <a:gd name="connsiteY1" fmla="*/ 0 h 13709396"/>
              <a:gd name="connsiteX2" fmla="*/ 8298575 w 8298575"/>
              <a:gd name="connsiteY2" fmla="*/ 13709396 h 13709396"/>
              <a:gd name="connsiteX3" fmla="*/ 0 w 8298575"/>
              <a:gd name="connsiteY3" fmla="*/ 13709396 h 137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8575" h="13709396">
                <a:moveTo>
                  <a:pt x="0" y="0"/>
                </a:moveTo>
                <a:lnTo>
                  <a:pt x="8298575" y="0"/>
                </a:lnTo>
                <a:lnTo>
                  <a:pt x="8298575" y="13709396"/>
                </a:lnTo>
                <a:lnTo>
                  <a:pt x="0" y="13709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759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" y="5"/>
            <a:ext cx="12192001" cy="270803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88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3"/>
            <a:ext cx="6096000" cy="559190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13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80893" y="1266095"/>
            <a:ext cx="6811107" cy="360484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97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12192000" cy="55946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5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37941" y="1266092"/>
            <a:ext cx="3587263" cy="432581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73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41765" y="1"/>
            <a:ext cx="5350235" cy="198555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41765" y="1985553"/>
            <a:ext cx="5350235" cy="198555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1765" y="3971108"/>
            <a:ext cx="5350235" cy="198555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48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94964" y="1"/>
            <a:ext cx="5760721" cy="608729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DESIGN\GRAFICRIVER\MY CREATION\2016\01_Rockefeller Creative PowerPoint Template\macbookpr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02" y="2855387"/>
            <a:ext cx="5076727" cy="289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413"/>
          <p:cNvSpPr>
            <a:spLocks noGrp="1"/>
          </p:cNvSpPr>
          <p:nvPr>
            <p:ph type="pic" sz="quarter" idx="13"/>
          </p:nvPr>
        </p:nvSpPr>
        <p:spPr>
          <a:xfrm>
            <a:off x="1701696" y="3150429"/>
            <a:ext cx="3416693" cy="21176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6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DESIGN\GRAFICRIVER\MY CREATION\2016\01_Rockefeller Creative PowerPoint Template\macbookpr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197" y="3078561"/>
            <a:ext cx="5367615" cy="30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413"/>
          <p:cNvSpPr>
            <a:spLocks noGrp="1"/>
          </p:cNvSpPr>
          <p:nvPr>
            <p:ph type="pic" sz="quarter" idx="13"/>
          </p:nvPr>
        </p:nvSpPr>
        <p:spPr>
          <a:xfrm>
            <a:off x="4268172" y="3348949"/>
            <a:ext cx="3596664" cy="22482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5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9503" y="2008151"/>
            <a:ext cx="7325528" cy="4395316"/>
          </a:xfrm>
          <a:prstGeom prst="rect">
            <a:avLst/>
          </a:prstGeom>
        </p:spPr>
      </p:pic>
      <p:sp>
        <p:nvSpPr>
          <p:cNvPr id="491" name="Shape 491"/>
          <p:cNvSpPr>
            <a:spLocks noGrp="1"/>
          </p:cNvSpPr>
          <p:nvPr>
            <p:ph type="pic" sz="quarter" idx="13"/>
          </p:nvPr>
        </p:nvSpPr>
        <p:spPr>
          <a:xfrm>
            <a:off x="1154431" y="2589297"/>
            <a:ext cx="4137660" cy="24627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0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D1AD1-55C6-7840-A69F-7D699B9BA8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2191999" cy="6858000"/>
          </a:xfrm>
          <a:custGeom>
            <a:avLst/>
            <a:gdLst>
              <a:gd name="connsiteX0" fmla="*/ 0 w 8298575"/>
              <a:gd name="connsiteY0" fmla="*/ 0 h 13709396"/>
              <a:gd name="connsiteX1" fmla="*/ 8298575 w 8298575"/>
              <a:gd name="connsiteY1" fmla="*/ 0 h 13709396"/>
              <a:gd name="connsiteX2" fmla="*/ 8298575 w 8298575"/>
              <a:gd name="connsiteY2" fmla="*/ 13709396 h 13709396"/>
              <a:gd name="connsiteX3" fmla="*/ 0 w 8298575"/>
              <a:gd name="connsiteY3" fmla="*/ 13709396 h 137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8575" h="13709396">
                <a:moveTo>
                  <a:pt x="0" y="0"/>
                </a:moveTo>
                <a:lnTo>
                  <a:pt x="8298575" y="0"/>
                </a:lnTo>
                <a:lnTo>
                  <a:pt x="8298575" y="13709396"/>
                </a:lnTo>
                <a:lnTo>
                  <a:pt x="0" y="13709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437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s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01" y="2008151"/>
            <a:ext cx="7325528" cy="4395316"/>
          </a:xfrm>
          <a:prstGeom prst="rect">
            <a:avLst/>
          </a:prstGeom>
        </p:spPr>
      </p:pic>
      <p:sp>
        <p:nvSpPr>
          <p:cNvPr id="6" name="Shape 491"/>
          <p:cNvSpPr>
            <a:spLocks noGrp="1"/>
          </p:cNvSpPr>
          <p:nvPr>
            <p:ph type="pic" sz="quarter" idx="13"/>
          </p:nvPr>
        </p:nvSpPr>
        <p:spPr>
          <a:xfrm>
            <a:off x="6903723" y="2589301"/>
            <a:ext cx="4199207" cy="24741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7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04"/>
          <p:cNvSpPr>
            <a:spLocks noGrp="1"/>
          </p:cNvSpPr>
          <p:nvPr>
            <p:ph type="pic" sz="quarter" idx="14"/>
          </p:nvPr>
        </p:nvSpPr>
        <p:spPr>
          <a:xfrm>
            <a:off x="9009740" y="1675288"/>
            <a:ext cx="1981709" cy="34897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04" name="Shape 404"/>
          <p:cNvSpPr>
            <a:spLocks noGrp="1"/>
          </p:cNvSpPr>
          <p:nvPr>
            <p:ph type="pic" sz="quarter" idx="13"/>
          </p:nvPr>
        </p:nvSpPr>
        <p:spPr>
          <a:xfrm>
            <a:off x="7364993" y="1540137"/>
            <a:ext cx="2153063" cy="37753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33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996093" y="0"/>
            <a:ext cx="319591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 dirty="0">
              <a:latin typeface="Segoe UI" panose="020B0502040204020203" pitchFamily="34" charset="0"/>
            </a:endParaRPr>
          </a:p>
        </p:txBody>
      </p:sp>
      <p:pic>
        <p:nvPicPr>
          <p:cNvPr id="4" name="Phone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75" y="457481"/>
            <a:ext cx="2865836" cy="594304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702931" y="1130677"/>
            <a:ext cx="2557463" cy="4572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6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ne_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60" y="2277389"/>
            <a:ext cx="1809157" cy="37196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94"/>
          <p:cNvSpPr>
            <a:spLocks noGrp="1"/>
          </p:cNvSpPr>
          <p:nvPr>
            <p:ph type="pic" sz="quarter" idx="14"/>
          </p:nvPr>
        </p:nvSpPr>
        <p:spPr>
          <a:xfrm>
            <a:off x="4220644" y="2765884"/>
            <a:ext cx="1555349" cy="28042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pic>
        <p:nvPicPr>
          <p:cNvPr id="4" name="Phone_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00" y="2277389"/>
            <a:ext cx="1809157" cy="37196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94"/>
          <p:cNvSpPr>
            <a:spLocks noGrp="1"/>
          </p:cNvSpPr>
          <p:nvPr>
            <p:ph type="pic" sz="quarter" idx="15"/>
          </p:nvPr>
        </p:nvSpPr>
        <p:spPr>
          <a:xfrm>
            <a:off x="6428952" y="2765884"/>
            <a:ext cx="1555349" cy="28042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4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Tablet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759" y="779435"/>
            <a:ext cx="3863364" cy="5047348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>
            <a:spLocks noGrp="1"/>
          </p:cNvSpPr>
          <p:nvPr>
            <p:ph type="pic" sz="quarter" idx="13"/>
          </p:nvPr>
        </p:nvSpPr>
        <p:spPr>
          <a:xfrm>
            <a:off x="7418074" y="925829"/>
            <a:ext cx="3554729" cy="45148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1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t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417" y="1278428"/>
            <a:ext cx="3052091" cy="46559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459"/>
          <p:cNvSpPr>
            <a:spLocks noGrp="1"/>
          </p:cNvSpPr>
          <p:nvPr>
            <p:ph type="pic" sz="quarter" idx="13"/>
          </p:nvPr>
        </p:nvSpPr>
        <p:spPr>
          <a:xfrm>
            <a:off x="5497829" y="1417321"/>
            <a:ext cx="2823211" cy="42519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5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t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512" y="541796"/>
            <a:ext cx="3600773" cy="54929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459"/>
          <p:cNvSpPr>
            <a:spLocks noGrp="1"/>
          </p:cNvSpPr>
          <p:nvPr>
            <p:ph type="pic" sz="quarter" idx="13"/>
          </p:nvPr>
        </p:nvSpPr>
        <p:spPr>
          <a:xfrm>
            <a:off x="9155434" y="697233"/>
            <a:ext cx="3149647" cy="50406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7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5333" y="2423160"/>
            <a:ext cx="2866591" cy="35661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39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968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3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55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2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4A88A-7E27-3C47-8185-61DFF3E2D88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748" y="0"/>
            <a:ext cx="6093253" cy="6858000"/>
          </a:xfrm>
          <a:custGeom>
            <a:avLst/>
            <a:gdLst>
              <a:gd name="connsiteX0" fmla="*/ 0 w 12183333"/>
              <a:gd name="connsiteY0" fmla="*/ 0 h 13707964"/>
              <a:gd name="connsiteX1" fmla="*/ 12183333 w 12183333"/>
              <a:gd name="connsiteY1" fmla="*/ 0 h 13707964"/>
              <a:gd name="connsiteX2" fmla="*/ 12183333 w 12183333"/>
              <a:gd name="connsiteY2" fmla="*/ 13707964 h 13707964"/>
              <a:gd name="connsiteX3" fmla="*/ 0 w 12183333"/>
              <a:gd name="connsiteY3" fmla="*/ 13707964 h 137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3333" h="13707964">
                <a:moveTo>
                  <a:pt x="0" y="0"/>
                </a:moveTo>
                <a:lnTo>
                  <a:pt x="12183333" y="0"/>
                </a:lnTo>
                <a:lnTo>
                  <a:pt x="12183333" y="13707964"/>
                </a:lnTo>
                <a:lnTo>
                  <a:pt x="0" y="13707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77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0325" y="3"/>
            <a:ext cx="10083115" cy="607952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72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70812" y="3"/>
            <a:ext cx="11121189" cy="55946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82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9861" y="1969479"/>
            <a:ext cx="6092143" cy="3615396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81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63340" y="3"/>
            <a:ext cx="4028661" cy="604810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6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7F2990-3213-104A-802A-072C94D7F4A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7125" y="4318877"/>
            <a:ext cx="2276839" cy="1378132"/>
          </a:xfrm>
          <a:custGeom>
            <a:avLst/>
            <a:gdLst>
              <a:gd name="connsiteX0" fmla="*/ 0 w 4552492"/>
              <a:gd name="connsiteY0" fmla="*/ 0 h 2756264"/>
              <a:gd name="connsiteX1" fmla="*/ 4552492 w 4552492"/>
              <a:gd name="connsiteY1" fmla="*/ 0 h 2756264"/>
              <a:gd name="connsiteX2" fmla="*/ 4552492 w 4552492"/>
              <a:gd name="connsiteY2" fmla="*/ 2756264 h 2756264"/>
              <a:gd name="connsiteX3" fmla="*/ 0 w 4552492"/>
              <a:gd name="connsiteY3" fmla="*/ 2756264 h 27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492" h="2756264">
                <a:moveTo>
                  <a:pt x="0" y="0"/>
                </a:moveTo>
                <a:lnTo>
                  <a:pt x="4552492" y="0"/>
                </a:lnTo>
                <a:lnTo>
                  <a:pt x="4552492" y="2756264"/>
                </a:lnTo>
                <a:lnTo>
                  <a:pt x="0" y="2756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8DF197-AEEE-D045-B7DE-64C488A0B6B9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635101" y="4318877"/>
            <a:ext cx="2276839" cy="1378132"/>
          </a:xfrm>
          <a:custGeom>
            <a:avLst/>
            <a:gdLst>
              <a:gd name="connsiteX0" fmla="*/ 0 w 4552492"/>
              <a:gd name="connsiteY0" fmla="*/ 0 h 2756264"/>
              <a:gd name="connsiteX1" fmla="*/ 4552492 w 4552492"/>
              <a:gd name="connsiteY1" fmla="*/ 0 h 2756264"/>
              <a:gd name="connsiteX2" fmla="*/ 4552492 w 4552492"/>
              <a:gd name="connsiteY2" fmla="*/ 2756264 h 2756264"/>
              <a:gd name="connsiteX3" fmla="*/ 0 w 4552492"/>
              <a:gd name="connsiteY3" fmla="*/ 2756264 h 27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492" h="2756264">
                <a:moveTo>
                  <a:pt x="0" y="0"/>
                </a:moveTo>
                <a:lnTo>
                  <a:pt x="4552492" y="0"/>
                </a:lnTo>
                <a:lnTo>
                  <a:pt x="4552492" y="2756264"/>
                </a:lnTo>
                <a:lnTo>
                  <a:pt x="0" y="2756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2A05B2-B40B-294E-81A4-8469AD221FD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274573" y="4318877"/>
            <a:ext cx="2276839" cy="1378132"/>
          </a:xfrm>
          <a:custGeom>
            <a:avLst/>
            <a:gdLst>
              <a:gd name="connsiteX0" fmla="*/ 0 w 4552492"/>
              <a:gd name="connsiteY0" fmla="*/ 0 h 2756264"/>
              <a:gd name="connsiteX1" fmla="*/ 4552492 w 4552492"/>
              <a:gd name="connsiteY1" fmla="*/ 0 h 2756264"/>
              <a:gd name="connsiteX2" fmla="*/ 4552492 w 4552492"/>
              <a:gd name="connsiteY2" fmla="*/ 2756264 h 2756264"/>
              <a:gd name="connsiteX3" fmla="*/ 0 w 4552492"/>
              <a:gd name="connsiteY3" fmla="*/ 2756264 h 27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492" h="2756264">
                <a:moveTo>
                  <a:pt x="0" y="0"/>
                </a:moveTo>
                <a:lnTo>
                  <a:pt x="4552492" y="0"/>
                </a:lnTo>
                <a:lnTo>
                  <a:pt x="4552492" y="2756264"/>
                </a:lnTo>
                <a:lnTo>
                  <a:pt x="0" y="2756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43F6CCE-922C-8544-897D-ACE4DAF6313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915289" y="4318877"/>
            <a:ext cx="2276839" cy="1378132"/>
          </a:xfrm>
          <a:custGeom>
            <a:avLst/>
            <a:gdLst>
              <a:gd name="connsiteX0" fmla="*/ 0 w 4552492"/>
              <a:gd name="connsiteY0" fmla="*/ 0 h 2756264"/>
              <a:gd name="connsiteX1" fmla="*/ 4552492 w 4552492"/>
              <a:gd name="connsiteY1" fmla="*/ 0 h 2756264"/>
              <a:gd name="connsiteX2" fmla="*/ 4552492 w 4552492"/>
              <a:gd name="connsiteY2" fmla="*/ 2756264 h 2756264"/>
              <a:gd name="connsiteX3" fmla="*/ 0 w 4552492"/>
              <a:gd name="connsiteY3" fmla="*/ 2756264 h 27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492" h="2756264">
                <a:moveTo>
                  <a:pt x="0" y="0"/>
                </a:moveTo>
                <a:lnTo>
                  <a:pt x="4552492" y="0"/>
                </a:lnTo>
                <a:lnTo>
                  <a:pt x="4552492" y="2756264"/>
                </a:lnTo>
                <a:lnTo>
                  <a:pt x="0" y="2756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9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AC17B63-27D1-2A4C-AB92-F64FC50687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87232" y="1196081"/>
            <a:ext cx="1405963" cy="3388587"/>
          </a:xfrm>
          <a:custGeom>
            <a:avLst/>
            <a:gdLst>
              <a:gd name="connsiteX0" fmla="*/ 0 w 2811193"/>
              <a:gd name="connsiteY0" fmla="*/ 0 h 6777173"/>
              <a:gd name="connsiteX1" fmla="*/ 2811193 w 2811193"/>
              <a:gd name="connsiteY1" fmla="*/ 0 h 6777173"/>
              <a:gd name="connsiteX2" fmla="*/ 2811193 w 2811193"/>
              <a:gd name="connsiteY2" fmla="*/ 6777173 h 6777173"/>
              <a:gd name="connsiteX3" fmla="*/ 0 w 2811193"/>
              <a:gd name="connsiteY3" fmla="*/ 6777173 h 67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193" h="6777173">
                <a:moveTo>
                  <a:pt x="0" y="0"/>
                </a:moveTo>
                <a:lnTo>
                  <a:pt x="2811193" y="0"/>
                </a:lnTo>
                <a:lnTo>
                  <a:pt x="2811193" y="6777173"/>
                </a:lnTo>
                <a:lnTo>
                  <a:pt x="0" y="6777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C47320-7D04-1641-A971-CF36EC46EE3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865864" y="2275464"/>
            <a:ext cx="1405963" cy="3388587"/>
          </a:xfrm>
          <a:custGeom>
            <a:avLst/>
            <a:gdLst>
              <a:gd name="connsiteX0" fmla="*/ 0 w 2811193"/>
              <a:gd name="connsiteY0" fmla="*/ 0 h 6777173"/>
              <a:gd name="connsiteX1" fmla="*/ 2811193 w 2811193"/>
              <a:gd name="connsiteY1" fmla="*/ 0 h 6777173"/>
              <a:gd name="connsiteX2" fmla="*/ 2811193 w 2811193"/>
              <a:gd name="connsiteY2" fmla="*/ 6777173 h 6777173"/>
              <a:gd name="connsiteX3" fmla="*/ 0 w 2811193"/>
              <a:gd name="connsiteY3" fmla="*/ 6777173 h 67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193" h="6777173">
                <a:moveTo>
                  <a:pt x="0" y="0"/>
                </a:moveTo>
                <a:lnTo>
                  <a:pt x="2811193" y="0"/>
                </a:lnTo>
                <a:lnTo>
                  <a:pt x="2811193" y="6777173"/>
                </a:lnTo>
                <a:lnTo>
                  <a:pt x="0" y="6777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AA583D-C31F-3C49-A08E-D9592DF3805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43249" y="1196081"/>
            <a:ext cx="1405963" cy="3388587"/>
          </a:xfrm>
          <a:custGeom>
            <a:avLst/>
            <a:gdLst>
              <a:gd name="connsiteX0" fmla="*/ 0 w 2811193"/>
              <a:gd name="connsiteY0" fmla="*/ 0 h 6777173"/>
              <a:gd name="connsiteX1" fmla="*/ 2811193 w 2811193"/>
              <a:gd name="connsiteY1" fmla="*/ 0 h 6777173"/>
              <a:gd name="connsiteX2" fmla="*/ 2811193 w 2811193"/>
              <a:gd name="connsiteY2" fmla="*/ 6777173 h 6777173"/>
              <a:gd name="connsiteX3" fmla="*/ 0 w 2811193"/>
              <a:gd name="connsiteY3" fmla="*/ 6777173 h 67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193" h="6777173">
                <a:moveTo>
                  <a:pt x="0" y="0"/>
                </a:moveTo>
                <a:lnTo>
                  <a:pt x="2811193" y="0"/>
                </a:lnTo>
                <a:lnTo>
                  <a:pt x="2811193" y="6777173"/>
                </a:lnTo>
                <a:lnTo>
                  <a:pt x="0" y="6777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ECE2859-55E1-D546-9463-6316C29BAC2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821881" y="2275464"/>
            <a:ext cx="1405963" cy="3388587"/>
          </a:xfrm>
          <a:custGeom>
            <a:avLst/>
            <a:gdLst>
              <a:gd name="connsiteX0" fmla="*/ 0 w 2811193"/>
              <a:gd name="connsiteY0" fmla="*/ 0 h 6777173"/>
              <a:gd name="connsiteX1" fmla="*/ 2811193 w 2811193"/>
              <a:gd name="connsiteY1" fmla="*/ 0 h 6777173"/>
              <a:gd name="connsiteX2" fmla="*/ 2811193 w 2811193"/>
              <a:gd name="connsiteY2" fmla="*/ 6777173 h 6777173"/>
              <a:gd name="connsiteX3" fmla="*/ 0 w 2811193"/>
              <a:gd name="connsiteY3" fmla="*/ 6777173 h 67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193" h="6777173">
                <a:moveTo>
                  <a:pt x="0" y="0"/>
                </a:moveTo>
                <a:lnTo>
                  <a:pt x="2811193" y="0"/>
                </a:lnTo>
                <a:lnTo>
                  <a:pt x="2811193" y="6777173"/>
                </a:lnTo>
                <a:lnTo>
                  <a:pt x="0" y="6777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4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046390-9ABE-AD48-BD59-A8174DC17FA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21298" y="2286449"/>
            <a:ext cx="1584535" cy="1581375"/>
          </a:xfrm>
          <a:custGeom>
            <a:avLst/>
            <a:gdLst>
              <a:gd name="connsiteX0" fmla="*/ 1584122 w 3168244"/>
              <a:gd name="connsiteY0" fmla="*/ 0 h 3162750"/>
              <a:gd name="connsiteX1" fmla="*/ 3168244 w 3168244"/>
              <a:gd name="connsiteY1" fmla="*/ 1581998 h 3162750"/>
              <a:gd name="connsiteX2" fmla="*/ 1584122 w 3168244"/>
              <a:gd name="connsiteY2" fmla="*/ 3162750 h 3162750"/>
              <a:gd name="connsiteX3" fmla="*/ 0 w 3168244"/>
              <a:gd name="connsiteY3" fmla="*/ 1581998 h 3162750"/>
              <a:gd name="connsiteX4" fmla="*/ 1584122 w 3168244"/>
              <a:gd name="connsiteY4" fmla="*/ 0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244" h="3162750">
                <a:moveTo>
                  <a:pt x="1584122" y="0"/>
                </a:moveTo>
                <a:cubicBezTo>
                  <a:pt x="2457819" y="0"/>
                  <a:pt x="3168244" y="708227"/>
                  <a:pt x="3168244" y="1581998"/>
                </a:cubicBezTo>
                <a:cubicBezTo>
                  <a:pt x="3168244" y="2454523"/>
                  <a:pt x="2457819" y="3162750"/>
                  <a:pt x="1584122" y="3162750"/>
                </a:cubicBezTo>
                <a:cubicBezTo>
                  <a:pt x="709178" y="3162750"/>
                  <a:pt x="0" y="2454523"/>
                  <a:pt x="0" y="1581998"/>
                </a:cubicBezTo>
                <a:cubicBezTo>
                  <a:pt x="0" y="708227"/>
                  <a:pt x="709178" y="0"/>
                  <a:pt x="1584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ED0BD6-124E-EA46-9E8C-44B5DBF6CB9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975130" y="2286449"/>
            <a:ext cx="1584535" cy="1581375"/>
          </a:xfrm>
          <a:custGeom>
            <a:avLst/>
            <a:gdLst>
              <a:gd name="connsiteX0" fmla="*/ 1584122 w 3168244"/>
              <a:gd name="connsiteY0" fmla="*/ 0 h 3162750"/>
              <a:gd name="connsiteX1" fmla="*/ 3168244 w 3168244"/>
              <a:gd name="connsiteY1" fmla="*/ 1581998 h 3162750"/>
              <a:gd name="connsiteX2" fmla="*/ 1584122 w 3168244"/>
              <a:gd name="connsiteY2" fmla="*/ 3162750 h 3162750"/>
              <a:gd name="connsiteX3" fmla="*/ 0 w 3168244"/>
              <a:gd name="connsiteY3" fmla="*/ 1581998 h 3162750"/>
              <a:gd name="connsiteX4" fmla="*/ 1584122 w 3168244"/>
              <a:gd name="connsiteY4" fmla="*/ 0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244" h="3162750">
                <a:moveTo>
                  <a:pt x="1584122" y="0"/>
                </a:moveTo>
                <a:cubicBezTo>
                  <a:pt x="2457819" y="0"/>
                  <a:pt x="3168244" y="708227"/>
                  <a:pt x="3168244" y="1581998"/>
                </a:cubicBezTo>
                <a:cubicBezTo>
                  <a:pt x="3168244" y="2454523"/>
                  <a:pt x="2457819" y="3162750"/>
                  <a:pt x="1584122" y="3162750"/>
                </a:cubicBezTo>
                <a:cubicBezTo>
                  <a:pt x="709178" y="3162750"/>
                  <a:pt x="0" y="2454523"/>
                  <a:pt x="0" y="1581998"/>
                </a:cubicBezTo>
                <a:cubicBezTo>
                  <a:pt x="0" y="708227"/>
                  <a:pt x="709178" y="0"/>
                  <a:pt x="1584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5A0E77-834E-C542-9049-A5BFD7EF081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632334" y="2286449"/>
            <a:ext cx="1584535" cy="1581375"/>
          </a:xfrm>
          <a:custGeom>
            <a:avLst/>
            <a:gdLst>
              <a:gd name="connsiteX0" fmla="*/ 1584122 w 3168244"/>
              <a:gd name="connsiteY0" fmla="*/ 0 h 3162750"/>
              <a:gd name="connsiteX1" fmla="*/ 3168244 w 3168244"/>
              <a:gd name="connsiteY1" fmla="*/ 1581998 h 3162750"/>
              <a:gd name="connsiteX2" fmla="*/ 1584122 w 3168244"/>
              <a:gd name="connsiteY2" fmla="*/ 3162750 h 3162750"/>
              <a:gd name="connsiteX3" fmla="*/ 0 w 3168244"/>
              <a:gd name="connsiteY3" fmla="*/ 1581998 h 3162750"/>
              <a:gd name="connsiteX4" fmla="*/ 1584122 w 3168244"/>
              <a:gd name="connsiteY4" fmla="*/ 0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244" h="3162750">
                <a:moveTo>
                  <a:pt x="1584122" y="0"/>
                </a:moveTo>
                <a:cubicBezTo>
                  <a:pt x="2457819" y="0"/>
                  <a:pt x="3168244" y="708227"/>
                  <a:pt x="3168244" y="1581998"/>
                </a:cubicBezTo>
                <a:cubicBezTo>
                  <a:pt x="3168244" y="2454523"/>
                  <a:pt x="2457819" y="3162750"/>
                  <a:pt x="1584122" y="3162750"/>
                </a:cubicBezTo>
                <a:cubicBezTo>
                  <a:pt x="709178" y="3162750"/>
                  <a:pt x="0" y="2454523"/>
                  <a:pt x="0" y="1581998"/>
                </a:cubicBezTo>
                <a:cubicBezTo>
                  <a:pt x="0" y="708227"/>
                  <a:pt x="709178" y="0"/>
                  <a:pt x="1584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3A436B-505A-594E-8CA0-8F88A2485A2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286170" y="2286449"/>
            <a:ext cx="1584535" cy="1581375"/>
          </a:xfrm>
          <a:custGeom>
            <a:avLst/>
            <a:gdLst>
              <a:gd name="connsiteX0" fmla="*/ 1584122 w 3168244"/>
              <a:gd name="connsiteY0" fmla="*/ 0 h 3162750"/>
              <a:gd name="connsiteX1" fmla="*/ 3168244 w 3168244"/>
              <a:gd name="connsiteY1" fmla="*/ 1581998 h 3162750"/>
              <a:gd name="connsiteX2" fmla="*/ 1584122 w 3168244"/>
              <a:gd name="connsiteY2" fmla="*/ 3162750 h 3162750"/>
              <a:gd name="connsiteX3" fmla="*/ 0 w 3168244"/>
              <a:gd name="connsiteY3" fmla="*/ 1581998 h 3162750"/>
              <a:gd name="connsiteX4" fmla="*/ 1584122 w 3168244"/>
              <a:gd name="connsiteY4" fmla="*/ 0 h 31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244" h="3162750">
                <a:moveTo>
                  <a:pt x="1584122" y="0"/>
                </a:moveTo>
                <a:cubicBezTo>
                  <a:pt x="2457819" y="0"/>
                  <a:pt x="3168244" y="708227"/>
                  <a:pt x="3168244" y="1581998"/>
                </a:cubicBezTo>
                <a:cubicBezTo>
                  <a:pt x="3168244" y="2454523"/>
                  <a:pt x="2457819" y="3162750"/>
                  <a:pt x="1584122" y="3162750"/>
                </a:cubicBezTo>
                <a:cubicBezTo>
                  <a:pt x="709178" y="3162750"/>
                  <a:pt x="0" y="2454523"/>
                  <a:pt x="0" y="1581998"/>
                </a:cubicBezTo>
                <a:cubicBezTo>
                  <a:pt x="0" y="708227"/>
                  <a:pt x="709178" y="0"/>
                  <a:pt x="1584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b="0" i="0" dirty="0">
                <a:latin typeface="Raleway Light" panose="020B0403030101060003" pitchFamily="34" charset="77"/>
                <a:cs typeface="Poppins" pitchFamily="2" charset="77"/>
              </a:defRPr>
            </a:lvl1pPr>
          </a:lstStyle>
          <a:p>
            <a:pPr marL="0" lvl="0" indent="0" algn="ctr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34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751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865AA8-3421-4C3B-ACA4-8195A327EA17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981F9B8-FE58-416E-A334-E2E5F44E1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1726695-958B-49E2-9D8D-500E3A1E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08B38C8-564F-432B-B84C-34D518390260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F7EDC6-1D41-4E28-ADBE-F4AC75E62877}"/>
              </a:ext>
            </a:extLst>
          </p:cNvPr>
          <p:cNvGrpSpPr/>
          <p:nvPr userDrawn="1"/>
        </p:nvGrpSpPr>
        <p:grpSpPr>
          <a:xfrm>
            <a:off x="610985" y="-1834784"/>
            <a:ext cx="9745721" cy="10527567"/>
            <a:chOff x="901350" y="1084263"/>
            <a:chExt cx="609884" cy="658812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74A9632-7C06-41C1-85F0-EA1D1673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5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AD6BADD-D420-4C74-8033-C2680581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96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90258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CD8FA8-6CCC-43EF-A6F9-F4E40485A8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5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688641-8BC1-438C-9FFF-C7B226FBB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59BA1A-18DD-47B4-80D0-C84BC90DFF28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88E1597-E0D6-4B57-8F79-A2E67ED0E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5C566A-18F5-48D2-9BE9-4FA403286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D49FCB6-9825-4D0E-B20C-1B4A59F27EF4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F565EE-D98A-4CA8-8AD1-DF5644173875}"/>
              </a:ext>
            </a:extLst>
          </p:cNvPr>
          <p:cNvGrpSpPr/>
          <p:nvPr userDrawn="1"/>
        </p:nvGrpSpPr>
        <p:grpSpPr>
          <a:xfrm>
            <a:off x="7779434" y="4181458"/>
            <a:ext cx="4412567" cy="2676543"/>
            <a:chOff x="5895974" y="3039001"/>
            <a:chExt cx="6296026" cy="3818999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6F5316C-CC22-46E2-BAD8-2CDB8A71E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282" y="3039001"/>
              <a:ext cx="5103718" cy="3818999"/>
            </a:xfrm>
            <a:custGeom>
              <a:avLst/>
              <a:gdLst>
                <a:gd name="T0" fmla="*/ 2221 w 2221"/>
                <a:gd name="T1" fmla="*/ 0 h 1648"/>
                <a:gd name="T2" fmla="*/ 0 w 2221"/>
                <a:gd name="T3" fmla="*/ 1648 h 1648"/>
                <a:gd name="T4" fmla="*/ 2221 w 2221"/>
                <a:gd name="T5" fmla="*/ 1648 h 1648"/>
                <a:gd name="T6" fmla="*/ 2221 w 2221"/>
                <a:gd name="T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1" h="1648">
                  <a:moveTo>
                    <a:pt x="2221" y="0"/>
                  </a:moveTo>
                  <a:cubicBezTo>
                    <a:pt x="2221" y="0"/>
                    <a:pt x="1406" y="1313"/>
                    <a:pt x="0" y="1648"/>
                  </a:cubicBezTo>
                  <a:cubicBezTo>
                    <a:pt x="2221" y="1648"/>
                    <a:pt x="2221" y="1648"/>
                    <a:pt x="2221" y="1648"/>
                  </a:cubicBezTo>
                  <a:lnTo>
                    <a:pt x="222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96C3513-D4B7-4E61-8805-2F0D6CA78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4" y="3932980"/>
              <a:ext cx="6296025" cy="2925020"/>
            </a:xfrm>
            <a:custGeom>
              <a:avLst/>
              <a:gdLst>
                <a:gd name="T0" fmla="*/ 2740 w 2740"/>
                <a:gd name="T1" fmla="*/ 0 h 1262"/>
                <a:gd name="T2" fmla="*/ 0 w 2740"/>
                <a:gd name="T3" fmla="*/ 1262 h 1262"/>
                <a:gd name="T4" fmla="*/ 2740 w 2740"/>
                <a:gd name="T5" fmla="*/ 1262 h 1262"/>
                <a:gd name="T6" fmla="*/ 2740 w 2740"/>
                <a:gd name="T7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0" h="1262">
                  <a:moveTo>
                    <a:pt x="2740" y="0"/>
                  </a:moveTo>
                  <a:cubicBezTo>
                    <a:pt x="2240" y="489"/>
                    <a:pt x="1402" y="993"/>
                    <a:pt x="0" y="1262"/>
                  </a:cubicBezTo>
                  <a:cubicBezTo>
                    <a:pt x="2740" y="1262"/>
                    <a:pt x="2740" y="1262"/>
                    <a:pt x="2740" y="1262"/>
                  </a:cubicBezTo>
                  <a:lnTo>
                    <a:pt x="274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742986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32A552-0CF6-4A50-9930-CB19AF298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49D648-394E-4D7E-88CB-F4847CA62BE3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954EEAC-55DC-425A-B8AB-B04CB018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92323A8-D4B6-4B10-B1F6-33BB628F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6471E4-400A-43E7-ABED-2FE92818EC86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6510479-BCB5-433C-9925-93C85D9F4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85106" y="1890311"/>
            <a:ext cx="3666665" cy="188340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F4B544F-EF73-4D93-8485-2A4AACA8A6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0745EE-A62D-4A7C-8767-21CF7F2A8B86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DD807DE-9572-4C0D-BED9-FEE5FA240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5F7AC5C-A628-4059-9BAA-6A441B3C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B17754-F818-4152-8F5B-60DD98DB88B9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8EAE5F-5D27-43F3-AAC4-4A227ED7C4B5}"/>
              </a:ext>
            </a:extLst>
          </p:cNvPr>
          <p:cNvGrpSpPr/>
          <p:nvPr userDrawn="1"/>
        </p:nvGrpSpPr>
        <p:grpSpPr>
          <a:xfrm>
            <a:off x="7779434" y="4181458"/>
            <a:ext cx="4412567" cy="2676543"/>
            <a:chOff x="5895974" y="3039001"/>
            <a:chExt cx="6296026" cy="3818999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CC582A-4F83-4277-875E-9FD2A686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282" y="3039001"/>
              <a:ext cx="5103718" cy="3818999"/>
            </a:xfrm>
            <a:custGeom>
              <a:avLst/>
              <a:gdLst>
                <a:gd name="T0" fmla="*/ 2221 w 2221"/>
                <a:gd name="T1" fmla="*/ 0 h 1648"/>
                <a:gd name="T2" fmla="*/ 0 w 2221"/>
                <a:gd name="T3" fmla="*/ 1648 h 1648"/>
                <a:gd name="T4" fmla="*/ 2221 w 2221"/>
                <a:gd name="T5" fmla="*/ 1648 h 1648"/>
                <a:gd name="T6" fmla="*/ 2221 w 2221"/>
                <a:gd name="T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1" h="1648">
                  <a:moveTo>
                    <a:pt x="2221" y="0"/>
                  </a:moveTo>
                  <a:cubicBezTo>
                    <a:pt x="2221" y="0"/>
                    <a:pt x="1406" y="1313"/>
                    <a:pt x="0" y="1648"/>
                  </a:cubicBezTo>
                  <a:cubicBezTo>
                    <a:pt x="2221" y="1648"/>
                    <a:pt x="2221" y="1648"/>
                    <a:pt x="2221" y="1648"/>
                  </a:cubicBezTo>
                  <a:lnTo>
                    <a:pt x="222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1041D62-D604-43CB-BCBB-9528F5419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4" y="3932980"/>
              <a:ext cx="6296025" cy="2925020"/>
            </a:xfrm>
            <a:custGeom>
              <a:avLst/>
              <a:gdLst>
                <a:gd name="T0" fmla="*/ 2740 w 2740"/>
                <a:gd name="T1" fmla="*/ 0 h 1262"/>
                <a:gd name="T2" fmla="*/ 0 w 2740"/>
                <a:gd name="T3" fmla="*/ 1262 h 1262"/>
                <a:gd name="T4" fmla="*/ 2740 w 2740"/>
                <a:gd name="T5" fmla="*/ 1262 h 1262"/>
                <a:gd name="T6" fmla="*/ 2740 w 2740"/>
                <a:gd name="T7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0" h="1262">
                  <a:moveTo>
                    <a:pt x="2740" y="0"/>
                  </a:moveTo>
                  <a:cubicBezTo>
                    <a:pt x="2240" y="489"/>
                    <a:pt x="1402" y="993"/>
                    <a:pt x="0" y="1262"/>
                  </a:cubicBezTo>
                  <a:cubicBezTo>
                    <a:pt x="2740" y="1262"/>
                    <a:pt x="2740" y="1262"/>
                    <a:pt x="2740" y="1262"/>
                  </a:cubicBezTo>
                  <a:lnTo>
                    <a:pt x="274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2933F6B-9336-47A3-9915-ED63189D6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9628" y="2433711"/>
            <a:ext cx="1153552" cy="1153552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9543DC-F14E-4216-B129-0C39D75F59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20459" y="2433711"/>
            <a:ext cx="1153552" cy="1153552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BF4BD18-38FE-4FA3-A88E-4360B0FD84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5883" y="2433711"/>
            <a:ext cx="1153552" cy="1153552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619A2B5-5754-4DAB-8DCB-1BFABAD667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63025" y="2433711"/>
            <a:ext cx="1153552" cy="1153552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72BCF5-3EEC-4FED-B2F4-A0CAB0A5547D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90D7D10-C882-4231-AE19-A212DC4C8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DE4C89F-3D05-4D73-A220-B522BB6B0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A64EB63-0F71-4FB5-83DD-DB89DCFEE97E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D445436-ACD7-47E8-B00E-3E3DC0A2E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0641" y="654370"/>
            <a:ext cx="5734051" cy="819151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25226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E9396302-77AB-4B32-976B-6241A2275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100" y="1714501"/>
            <a:ext cx="3048000" cy="407003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F113243-0279-4127-9C39-3629ED7FA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6251" y="1714501"/>
            <a:ext cx="3048000" cy="407003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8791AFA-D658-4949-AB69-AF46C7459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D45784-8BCD-4A2F-B73D-DB01F9502E4E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F72C4E1-612D-44B2-BA83-7B117B7B1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52A6A06-8963-4AC8-A1F5-E7999E790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58D0350-34EC-43E2-8012-4E16E9ABDA8E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AE2D41-CE5C-4DCB-86F8-37397443A79B}"/>
              </a:ext>
            </a:extLst>
          </p:cNvPr>
          <p:cNvGrpSpPr/>
          <p:nvPr userDrawn="1"/>
        </p:nvGrpSpPr>
        <p:grpSpPr>
          <a:xfrm>
            <a:off x="7779434" y="4181458"/>
            <a:ext cx="4412567" cy="2676543"/>
            <a:chOff x="5895974" y="3039001"/>
            <a:chExt cx="6296026" cy="3818999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1D4CDE5-2709-4868-B2AC-344F3E42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282" y="3039001"/>
              <a:ext cx="5103718" cy="3818999"/>
            </a:xfrm>
            <a:custGeom>
              <a:avLst/>
              <a:gdLst>
                <a:gd name="T0" fmla="*/ 2221 w 2221"/>
                <a:gd name="T1" fmla="*/ 0 h 1648"/>
                <a:gd name="T2" fmla="*/ 0 w 2221"/>
                <a:gd name="T3" fmla="*/ 1648 h 1648"/>
                <a:gd name="T4" fmla="*/ 2221 w 2221"/>
                <a:gd name="T5" fmla="*/ 1648 h 1648"/>
                <a:gd name="T6" fmla="*/ 2221 w 2221"/>
                <a:gd name="T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1" h="1648">
                  <a:moveTo>
                    <a:pt x="2221" y="0"/>
                  </a:moveTo>
                  <a:cubicBezTo>
                    <a:pt x="2221" y="0"/>
                    <a:pt x="1406" y="1313"/>
                    <a:pt x="0" y="1648"/>
                  </a:cubicBezTo>
                  <a:cubicBezTo>
                    <a:pt x="2221" y="1648"/>
                    <a:pt x="2221" y="1648"/>
                    <a:pt x="2221" y="1648"/>
                  </a:cubicBezTo>
                  <a:lnTo>
                    <a:pt x="222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1D38FE6-01A6-4220-9ABB-C503E312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4" y="3932980"/>
              <a:ext cx="6296025" cy="2925020"/>
            </a:xfrm>
            <a:custGeom>
              <a:avLst/>
              <a:gdLst>
                <a:gd name="T0" fmla="*/ 2740 w 2740"/>
                <a:gd name="T1" fmla="*/ 0 h 1262"/>
                <a:gd name="T2" fmla="*/ 0 w 2740"/>
                <a:gd name="T3" fmla="*/ 1262 h 1262"/>
                <a:gd name="T4" fmla="*/ 2740 w 2740"/>
                <a:gd name="T5" fmla="*/ 1262 h 1262"/>
                <a:gd name="T6" fmla="*/ 2740 w 2740"/>
                <a:gd name="T7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0" h="1262">
                  <a:moveTo>
                    <a:pt x="2740" y="0"/>
                  </a:moveTo>
                  <a:cubicBezTo>
                    <a:pt x="2240" y="489"/>
                    <a:pt x="1402" y="993"/>
                    <a:pt x="0" y="1262"/>
                  </a:cubicBezTo>
                  <a:cubicBezTo>
                    <a:pt x="2740" y="1262"/>
                    <a:pt x="2740" y="1262"/>
                    <a:pt x="2740" y="1262"/>
                  </a:cubicBezTo>
                  <a:lnTo>
                    <a:pt x="274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649974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8848EA-D103-4AB2-AAE0-EC0B52ACB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1" y="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84DBD2D-49C2-4364-8D1E-1C35AEC348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1" y="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28B76B1-3A53-4A22-8093-A9A82A6B84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06001" y="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A9B5D0A-A2D5-4DD4-A10A-362487341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2286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F2BAE60-FFE0-4A87-968B-F492FB33E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01" y="2286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1F35BBB-2D99-45AB-A7F4-F77D46C2B7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06000" y="2286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33FC552-5797-4606-879E-C9CCA6ED45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06001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744DB2E-934A-4149-B223-B89465EE1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0001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D2E1E88-5118-4C2F-BA6F-112B6D5A44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34001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2286000 w 2286000"/>
              <a:gd name="connsiteY2" fmla="*/ 2286000 h 2286000"/>
              <a:gd name="connsiteX3" fmla="*/ 0 w 2286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8EB4DF48-87CC-498D-8B7B-AA1134CC9B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657" y="1143001"/>
            <a:ext cx="4171443" cy="819151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7E2B8A-AC22-478E-AF2A-4B396B6E46B8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C497536A-D9F3-45AE-85FA-E3180111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8A5032C9-F3E3-489A-878F-1511BF41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8846C83-BF71-47CF-8347-785AB9A7D8F5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</p:spTree>
    <p:extLst>
      <p:ext uri="{BB962C8B-B14F-4D97-AF65-F5344CB8AC3E}">
        <p14:creationId xmlns:p14="http://schemas.microsoft.com/office/powerpoint/2010/main" val="353405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DE94918-DC29-4A0B-AEDD-76745572BF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51" y="571500"/>
            <a:ext cx="5715000" cy="5715000"/>
          </a:xfrm>
          <a:custGeom>
            <a:avLst/>
            <a:gdLst>
              <a:gd name="connsiteX0" fmla="*/ 0 w 5715000"/>
              <a:gd name="connsiteY0" fmla="*/ 0 h 5715000"/>
              <a:gd name="connsiteX1" fmla="*/ 5715000 w 5715000"/>
              <a:gd name="connsiteY1" fmla="*/ 0 h 5715000"/>
              <a:gd name="connsiteX2" fmla="*/ 5715000 w 5715000"/>
              <a:gd name="connsiteY2" fmla="*/ 5715000 h 5715000"/>
              <a:gd name="connsiteX3" fmla="*/ 0 w 5715000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8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1E2F9C7-AA06-4861-B4FC-8876985E9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49EE2D4-9FD7-482D-A6D7-383917B64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47553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BEB26C-253D-43A6-B624-189CAFB814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07A88B3-96A0-411B-9993-E9EB10B600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6140" y="1988457"/>
            <a:ext cx="2242003" cy="367211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59F1E30-4D8E-44B8-AF73-1DD874E87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8713" y="2293257"/>
            <a:ext cx="2242003" cy="306251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BC0B628C-94D4-44EE-BB30-7AB9C08799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1285" y="2293257"/>
            <a:ext cx="2242003" cy="306251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FA501A4-EAAA-4887-ADFA-F13B96F440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3857" y="2293257"/>
            <a:ext cx="2242003" cy="306251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F404AA-1DE4-4824-AABC-62CA7D8EBEEB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A1DB7AD-6602-4CDD-9A2B-F12762F3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DAA5C36-9D9A-458E-827F-974B53DB1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D381895-B083-481C-8D31-AADB893AF238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89E38B-32E5-4AF0-9B21-B0644CFEDE59}"/>
              </a:ext>
            </a:extLst>
          </p:cNvPr>
          <p:cNvGrpSpPr/>
          <p:nvPr userDrawn="1"/>
        </p:nvGrpSpPr>
        <p:grpSpPr>
          <a:xfrm>
            <a:off x="7779434" y="4181458"/>
            <a:ext cx="4412567" cy="2676543"/>
            <a:chOff x="5895974" y="3039001"/>
            <a:chExt cx="6296026" cy="3818999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280B087-2A65-4FFF-B91C-9C23E68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282" y="3039001"/>
              <a:ext cx="5103718" cy="3818999"/>
            </a:xfrm>
            <a:custGeom>
              <a:avLst/>
              <a:gdLst>
                <a:gd name="T0" fmla="*/ 2221 w 2221"/>
                <a:gd name="T1" fmla="*/ 0 h 1648"/>
                <a:gd name="T2" fmla="*/ 0 w 2221"/>
                <a:gd name="T3" fmla="*/ 1648 h 1648"/>
                <a:gd name="T4" fmla="*/ 2221 w 2221"/>
                <a:gd name="T5" fmla="*/ 1648 h 1648"/>
                <a:gd name="T6" fmla="*/ 2221 w 2221"/>
                <a:gd name="T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1" h="1648">
                  <a:moveTo>
                    <a:pt x="2221" y="0"/>
                  </a:moveTo>
                  <a:cubicBezTo>
                    <a:pt x="2221" y="0"/>
                    <a:pt x="1406" y="1313"/>
                    <a:pt x="0" y="1648"/>
                  </a:cubicBezTo>
                  <a:cubicBezTo>
                    <a:pt x="2221" y="1648"/>
                    <a:pt x="2221" y="1648"/>
                    <a:pt x="2221" y="1648"/>
                  </a:cubicBezTo>
                  <a:lnTo>
                    <a:pt x="222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EF40E66-06AC-4141-AC66-C9219917B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4" y="3932980"/>
              <a:ext cx="6296025" cy="2925020"/>
            </a:xfrm>
            <a:custGeom>
              <a:avLst/>
              <a:gdLst>
                <a:gd name="T0" fmla="*/ 2740 w 2740"/>
                <a:gd name="T1" fmla="*/ 0 h 1262"/>
                <a:gd name="T2" fmla="*/ 0 w 2740"/>
                <a:gd name="T3" fmla="*/ 1262 h 1262"/>
                <a:gd name="T4" fmla="*/ 2740 w 2740"/>
                <a:gd name="T5" fmla="*/ 1262 h 1262"/>
                <a:gd name="T6" fmla="*/ 2740 w 2740"/>
                <a:gd name="T7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0" h="1262">
                  <a:moveTo>
                    <a:pt x="2740" y="0"/>
                  </a:moveTo>
                  <a:cubicBezTo>
                    <a:pt x="2240" y="489"/>
                    <a:pt x="1402" y="993"/>
                    <a:pt x="0" y="1262"/>
                  </a:cubicBezTo>
                  <a:cubicBezTo>
                    <a:pt x="2740" y="1262"/>
                    <a:pt x="2740" y="1262"/>
                    <a:pt x="2740" y="1262"/>
                  </a:cubicBezTo>
                  <a:lnTo>
                    <a:pt x="274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529655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033194E-E81E-4F9F-8140-47DC7D84E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BC07B1-4651-45F8-BC23-1CC34DDDC988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318255-8608-4F91-BECA-D1C9F4BD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4A1AC7-1BAF-4832-A0FE-9452B8623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7C7CC9-68D9-4EB2-9D06-65128CC0DFE1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30E55CEC-E3D2-43D0-96B3-EDDC27B7B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15861" y="2250973"/>
            <a:ext cx="1981200" cy="19812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8F32C021-C0D8-43D2-99DF-A816067522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14875" y="1860448"/>
            <a:ext cx="2762251" cy="276225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1790A35-D504-4D98-98FF-934C5CEBA0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94939" y="2250973"/>
            <a:ext cx="1981200" cy="19812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1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1EFB7D9-DB6A-44E7-937E-2CFFBC6434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493EE-5F16-4054-A37B-BE988C7F79CA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1377302-5BEF-440F-90E9-0DA05A6F5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6E3927-B176-4B1E-8929-3AF52657A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29B689-53EB-4732-9E5B-18714E24DFDC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EAD6C997-1973-4BF8-9F7E-DF451A93AD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999" y="2032002"/>
            <a:ext cx="3120572" cy="1396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BC84F56B-8416-4ABC-B469-0101ED59FC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35715" y="2032002"/>
            <a:ext cx="3120572" cy="1396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683DBDF3-F322-46DB-9C8F-E5F4B21E34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55430" y="2032002"/>
            <a:ext cx="3120572" cy="1396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8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AE5B66A-0B98-4DE1-9378-CDF0DF443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E1E177-4ECE-41B0-A748-39380CB6063B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CBC2C17-684A-4386-AFC1-E1F73F5A7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4BF6D9C-9C3B-49D2-85A1-D2F3D97A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4E5C82-556A-401D-8509-7E03290ABD66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</p:spTree>
    <p:extLst>
      <p:ext uri="{BB962C8B-B14F-4D97-AF65-F5344CB8AC3E}">
        <p14:creationId xmlns:p14="http://schemas.microsoft.com/office/powerpoint/2010/main" val="671516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5282A8F-E1EC-4695-B095-4EE55A28D4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2216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43C1EF3-3969-45EB-9748-1B9C5C6A0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4937" y="1634283"/>
            <a:ext cx="3077027" cy="45693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0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8FAFE90-0716-477E-8FFE-C8BD33500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137" y="1899139"/>
            <a:ext cx="2269505" cy="379046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15AED71-2E4C-4EB8-A74D-46EEF848CC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2396" y="1899139"/>
            <a:ext cx="2269505" cy="379046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F06F0F-C1BA-488A-87C7-11A891755B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98162A-A810-4970-8C84-F4ACB7133613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7E4BFE0-5B9C-4392-97F6-B2CCDD73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7B17D3E-BD3C-4051-B031-51185E0A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119B87-B54C-4BD8-B179-0E4D22527B1D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</p:spTree>
    <p:extLst>
      <p:ext uri="{BB962C8B-B14F-4D97-AF65-F5344CB8AC3E}">
        <p14:creationId xmlns:p14="http://schemas.microsoft.com/office/powerpoint/2010/main" val="3750349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4932CE-11B4-454E-A11B-E9A31CBE3D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277177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A571C4B-EC88-48B3-AED9-9C724E60E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7371" y="2771777"/>
            <a:ext cx="6734629" cy="40862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CE4EFCC-3F19-4DBE-B5C0-7203C94A2C83}"/>
              </a:ext>
            </a:extLst>
          </p:cNvPr>
          <p:cNvGrpSpPr/>
          <p:nvPr userDrawn="1"/>
        </p:nvGrpSpPr>
        <p:grpSpPr>
          <a:xfrm>
            <a:off x="-506619" y="1265325"/>
            <a:ext cx="4816424" cy="7336888"/>
            <a:chOff x="901350" y="1084263"/>
            <a:chExt cx="432488" cy="658812"/>
          </a:xfrm>
          <a:solidFill>
            <a:schemeClr val="accent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1C46261-ECAF-40B8-A8CC-6957CDA5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5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D6F9543-A6D2-4400-BF23-E0D8C680A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600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7E9BB78-9A9D-48CD-B957-EFFC9A0D4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9266" y="4712220"/>
            <a:ext cx="5712735" cy="20346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243D509-B4CB-47E7-85D5-685F03B99D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C450B-C670-4891-8018-F6B61306E312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8C247D5-DE8D-4A8F-B425-6509F232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4AC565-E971-42A4-B91B-C52181ECE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5F8AC1-FC93-47E5-AAFA-029C3C721EA6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</p:spTree>
    <p:extLst>
      <p:ext uri="{BB962C8B-B14F-4D97-AF65-F5344CB8AC3E}">
        <p14:creationId xmlns:p14="http://schemas.microsoft.com/office/powerpoint/2010/main" val="1275322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3D5440D-A494-4445-8EF6-0CB52A720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017905-98A5-4510-812A-CDF8C7F290AA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A9AA714-F4E7-41E6-AF62-F11D967B6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DBF976-32F5-41D0-BF46-8AFEE01A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EE0ED0-D6E1-4AD0-B082-C6EDFEDF1EAF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00AB2D-42B1-4A7C-8E8B-6828ACCA12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0863" y="2249489"/>
            <a:ext cx="6329363" cy="40211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5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D5C481-2BD8-4786-AE4C-E167061C3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975" y="654370"/>
            <a:ext cx="5734051" cy="8191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D3924-408C-4841-806D-1D3750EED7C0}"/>
              </a:ext>
            </a:extLst>
          </p:cNvPr>
          <p:cNvGrpSpPr/>
          <p:nvPr userDrawn="1"/>
        </p:nvGrpSpPr>
        <p:grpSpPr>
          <a:xfrm>
            <a:off x="461546" y="441249"/>
            <a:ext cx="224255" cy="363537"/>
            <a:chOff x="1041400" y="1084263"/>
            <a:chExt cx="406401" cy="658812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E0A50A5-331C-486C-905E-C02DE2531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084263"/>
              <a:ext cx="381000" cy="368300"/>
            </a:xfrm>
            <a:custGeom>
              <a:avLst/>
              <a:gdLst>
                <a:gd name="T0" fmla="*/ 22 w 102"/>
                <a:gd name="T1" fmla="*/ 99 h 99"/>
                <a:gd name="T2" fmla="*/ 8 w 102"/>
                <a:gd name="T3" fmla="*/ 94 h 99"/>
                <a:gd name="T4" fmla="*/ 8 w 102"/>
                <a:gd name="T5" fmla="*/ 65 h 99"/>
                <a:gd name="T6" fmla="*/ 66 w 102"/>
                <a:gd name="T7" fmla="*/ 8 h 99"/>
                <a:gd name="T8" fmla="*/ 94 w 102"/>
                <a:gd name="T9" fmla="*/ 8 h 99"/>
                <a:gd name="T10" fmla="*/ 94 w 102"/>
                <a:gd name="T11" fmla="*/ 36 h 99"/>
                <a:gd name="T12" fmla="*/ 36 w 102"/>
                <a:gd name="T13" fmla="*/ 94 h 99"/>
                <a:gd name="T14" fmla="*/ 22 w 10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9">
                  <a:moveTo>
                    <a:pt x="22" y="99"/>
                  </a:moveTo>
                  <a:cubicBezTo>
                    <a:pt x="17" y="99"/>
                    <a:pt x="12" y="98"/>
                    <a:pt x="8" y="94"/>
                  </a:cubicBezTo>
                  <a:cubicBezTo>
                    <a:pt x="0" y="86"/>
                    <a:pt x="0" y="73"/>
                    <a:pt x="8" y="6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3" y="0"/>
                    <a:pt x="86" y="0"/>
                    <a:pt x="94" y="8"/>
                  </a:cubicBezTo>
                  <a:cubicBezTo>
                    <a:pt x="102" y="16"/>
                    <a:pt x="102" y="28"/>
                    <a:pt x="94" y="3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8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B4300D8-737A-4094-828B-559AB5939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1374775"/>
              <a:ext cx="376238" cy="368300"/>
            </a:xfrm>
            <a:custGeom>
              <a:avLst/>
              <a:gdLst>
                <a:gd name="T0" fmla="*/ 22 w 101"/>
                <a:gd name="T1" fmla="*/ 99 h 99"/>
                <a:gd name="T2" fmla="*/ 8 w 101"/>
                <a:gd name="T3" fmla="*/ 93 h 99"/>
                <a:gd name="T4" fmla="*/ 8 w 101"/>
                <a:gd name="T5" fmla="*/ 65 h 99"/>
                <a:gd name="T6" fmla="*/ 65 w 101"/>
                <a:gd name="T7" fmla="*/ 7 h 99"/>
                <a:gd name="T8" fmla="*/ 93 w 101"/>
                <a:gd name="T9" fmla="*/ 7 h 99"/>
                <a:gd name="T10" fmla="*/ 93 w 101"/>
                <a:gd name="T11" fmla="*/ 36 h 99"/>
                <a:gd name="T12" fmla="*/ 36 w 101"/>
                <a:gd name="T13" fmla="*/ 93 h 99"/>
                <a:gd name="T14" fmla="*/ 22 w 10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9">
                  <a:moveTo>
                    <a:pt x="22" y="99"/>
                  </a:moveTo>
                  <a:cubicBezTo>
                    <a:pt x="17" y="99"/>
                    <a:pt x="11" y="97"/>
                    <a:pt x="8" y="93"/>
                  </a:cubicBezTo>
                  <a:cubicBezTo>
                    <a:pt x="0" y="85"/>
                    <a:pt x="0" y="73"/>
                    <a:pt x="8" y="6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0"/>
                    <a:pt x="85" y="0"/>
                    <a:pt x="93" y="7"/>
                  </a:cubicBezTo>
                  <a:cubicBezTo>
                    <a:pt x="101" y="15"/>
                    <a:pt x="101" y="28"/>
                    <a:pt x="93" y="3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2" y="97"/>
                    <a:pt x="27" y="99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862076-38BB-44FE-8D8D-A807E1CCE4B9}"/>
              </a:ext>
            </a:extLst>
          </p:cNvPr>
          <p:cNvSpPr txBox="1"/>
          <p:nvPr userDrawn="1"/>
        </p:nvSpPr>
        <p:spPr>
          <a:xfrm>
            <a:off x="819659" y="399501"/>
            <a:ext cx="14351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</a:rPr>
              <a:t>SPORTA</a:t>
            </a:r>
          </a:p>
        </p:txBody>
      </p:sp>
    </p:spTree>
    <p:extLst>
      <p:ext uri="{BB962C8B-B14F-4D97-AF65-F5344CB8AC3E}">
        <p14:creationId xmlns:p14="http://schemas.microsoft.com/office/powerpoint/2010/main" val="3581930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64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35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837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939207"/>
            <a:ext cx="4412975" cy="501102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28453" y="939207"/>
            <a:ext cx="4412975" cy="501102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90396" y="1073426"/>
            <a:ext cx="5504648" cy="349857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96957" y="1073426"/>
            <a:ext cx="5504648" cy="349857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1482" y="2226679"/>
            <a:ext cx="11409037" cy="3428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3429000"/>
            <a:ext cx="12191999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74387" y="3496902"/>
            <a:ext cx="2188029" cy="21880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062415" y="1308870"/>
            <a:ext cx="2188029" cy="21880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14972" y="1857830"/>
            <a:ext cx="2017485" cy="2017485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29828" y="1857830"/>
            <a:ext cx="2017485" cy="2017485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744686" y="1857830"/>
            <a:ext cx="2017485" cy="2017485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59543" y="1857830"/>
            <a:ext cx="2017485" cy="2017485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48000" y="0"/>
            <a:ext cx="3048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3048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026401" y="1240971"/>
            <a:ext cx="3242128" cy="437605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2853" y="4052345"/>
            <a:ext cx="7036907" cy="211452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853" y="700438"/>
            <a:ext cx="4903307" cy="32591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2" y="700438"/>
            <a:ext cx="6461223" cy="32591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2902318"/>
            <a:ext cx="2341007" cy="211452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6" y="3265715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1" y="34834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3"/>
            <a:ext cx="3367315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1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5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3802743"/>
          </a:xfrm>
          <a:custGeom>
            <a:avLst/>
            <a:gdLst>
              <a:gd name="connsiteX0" fmla="*/ 0 w 12192000"/>
              <a:gd name="connsiteY0" fmla="*/ 0 h 3802743"/>
              <a:gd name="connsiteX1" fmla="*/ 12192000 w 12192000"/>
              <a:gd name="connsiteY1" fmla="*/ 0 h 3802743"/>
              <a:gd name="connsiteX2" fmla="*/ 12192000 w 12192000"/>
              <a:gd name="connsiteY2" fmla="*/ 3802743 h 3802743"/>
              <a:gd name="connsiteX3" fmla="*/ 0 w 12192000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02743">
                <a:moveTo>
                  <a:pt x="0" y="0"/>
                </a:moveTo>
                <a:lnTo>
                  <a:pt x="12192000" y="0"/>
                </a:lnTo>
                <a:lnTo>
                  <a:pt x="12192000" y="3802743"/>
                </a:lnTo>
                <a:lnTo>
                  <a:pt x="0" y="380274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37001" y="2"/>
            <a:ext cx="6997699" cy="4249807"/>
          </a:xfrm>
          <a:custGeom>
            <a:avLst/>
            <a:gdLst>
              <a:gd name="connsiteX0" fmla="*/ 0 w 6997698"/>
              <a:gd name="connsiteY0" fmla="*/ 0 h 4249807"/>
              <a:gd name="connsiteX1" fmla="*/ 6997698 w 6997698"/>
              <a:gd name="connsiteY1" fmla="*/ 0 h 4249807"/>
              <a:gd name="connsiteX2" fmla="*/ 3498849 w 6997698"/>
              <a:gd name="connsiteY2" fmla="*/ 4249807 h 42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7698" h="4249807">
                <a:moveTo>
                  <a:pt x="0" y="0"/>
                </a:moveTo>
                <a:lnTo>
                  <a:pt x="6997698" y="0"/>
                </a:lnTo>
                <a:lnTo>
                  <a:pt x="3498849" y="424980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08201" y="2608192"/>
            <a:ext cx="6997700" cy="4249808"/>
          </a:xfrm>
          <a:custGeom>
            <a:avLst/>
            <a:gdLst>
              <a:gd name="connsiteX0" fmla="*/ 3498850 w 6997700"/>
              <a:gd name="connsiteY0" fmla="*/ 0 h 4249808"/>
              <a:gd name="connsiteX1" fmla="*/ 6997700 w 6997700"/>
              <a:gd name="connsiteY1" fmla="*/ 4249808 h 4249808"/>
              <a:gd name="connsiteX2" fmla="*/ 0 w 6997700"/>
              <a:gd name="connsiteY2" fmla="*/ 4249808 h 42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7700" h="4249808">
                <a:moveTo>
                  <a:pt x="3498850" y="0"/>
                </a:moveTo>
                <a:lnTo>
                  <a:pt x="6997700" y="4249808"/>
                </a:lnTo>
                <a:lnTo>
                  <a:pt x="0" y="424980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1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5159827" cy="5159829"/>
          </a:xfrm>
          <a:custGeom>
            <a:avLst/>
            <a:gdLst>
              <a:gd name="connsiteX0" fmla="*/ 0 w 5159827"/>
              <a:gd name="connsiteY0" fmla="*/ 0 h 5159829"/>
              <a:gd name="connsiteX1" fmla="*/ 5159827 w 5159827"/>
              <a:gd name="connsiteY1" fmla="*/ 0 h 5159829"/>
              <a:gd name="connsiteX2" fmla="*/ 0 w 5159827"/>
              <a:gd name="connsiteY2" fmla="*/ 5159829 h 51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9827" h="5159829">
                <a:moveTo>
                  <a:pt x="0" y="0"/>
                </a:moveTo>
                <a:lnTo>
                  <a:pt x="5159827" y="0"/>
                </a:lnTo>
                <a:lnTo>
                  <a:pt x="0" y="515982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032170" y="1698173"/>
            <a:ext cx="5159831" cy="5159828"/>
          </a:xfrm>
          <a:custGeom>
            <a:avLst/>
            <a:gdLst>
              <a:gd name="connsiteX0" fmla="*/ 5159830 w 5159830"/>
              <a:gd name="connsiteY0" fmla="*/ 0 h 5159828"/>
              <a:gd name="connsiteX1" fmla="*/ 5159830 w 5159830"/>
              <a:gd name="connsiteY1" fmla="*/ 5159828 h 5159828"/>
              <a:gd name="connsiteX2" fmla="*/ 0 w 5159830"/>
              <a:gd name="connsiteY2" fmla="*/ 5159828 h 515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9830" h="5159828">
                <a:moveTo>
                  <a:pt x="5159830" y="0"/>
                </a:moveTo>
                <a:lnTo>
                  <a:pt x="5159830" y="5159828"/>
                </a:lnTo>
                <a:lnTo>
                  <a:pt x="0" y="515982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1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96114" y="2"/>
            <a:ext cx="6995887" cy="6857999"/>
          </a:xfrm>
          <a:custGeom>
            <a:avLst/>
            <a:gdLst>
              <a:gd name="connsiteX0" fmla="*/ 0 w 6995886"/>
              <a:gd name="connsiteY0" fmla="*/ 0 h 6857999"/>
              <a:gd name="connsiteX1" fmla="*/ 6995886 w 6995886"/>
              <a:gd name="connsiteY1" fmla="*/ 0 h 6857999"/>
              <a:gd name="connsiteX2" fmla="*/ 6995886 w 6995886"/>
              <a:gd name="connsiteY2" fmla="*/ 6857999 h 6857999"/>
              <a:gd name="connsiteX3" fmla="*/ 0 w 699588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5886" h="6857999">
                <a:moveTo>
                  <a:pt x="0" y="0"/>
                </a:moveTo>
                <a:lnTo>
                  <a:pt x="6995886" y="0"/>
                </a:lnTo>
                <a:lnTo>
                  <a:pt x="6995886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56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15200" y="2"/>
            <a:ext cx="4876800" cy="6857999"/>
          </a:xfrm>
          <a:custGeom>
            <a:avLst/>
            <a:gdLst>
              <a:gd name="connsiteX0" fmla="*/ 0 w 4876800"/>
              <a:gd name="connsiteY0" fmla="*/ 0 h 6857999"/>
              <a:gd name="connsiteX1" fmla="*/ 4876800 w 4876800"/>
              <a:gd name="connsiteY1" fmla="*/ 0 h 6857999"/>
              <a:gd name="connsiteX2" fmla="*/ 4876800 w 4876800"/>
              <a:gd name="connsiteY2" fmla="*/ 6857999 h 6857999"/>
              <a:gd name="connsiteX3" fmla="*/ 0 w 48768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857999">
                <a:moveTo>
                  <a:pt x="0" y="0"/>
                </a:moveTo>
                <a:lnTo>
                  <a:pt x="4876800" y="0"/>
                </a:lnTo>
                <a:lnTo>
                  <a:pt x="4876800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27315" y="2017488"/>
            <a:ext cx="2975428" cy="2104571"/>
          </a:xfrm>
          <a:custGeom>
            <a:avLst/>
            <a:gdLst>
              <a:gd name="connsiteX0" fmla="*/ 0 w 2975428"/>
              <a:gd name="connsiteY0" fmla="*/ 0 h 2104571"/>
              <a:gd name="connsiteX1" fmla="*/ 2975428 w 2975428"/>
              <a:gd name="connsiteY1" fmla="*/ 0 h 2104571"/>
              <a:gd name="connsiteX2" fmla="*/ 2975428 w 2975428"/>
              <a:gd name="connsiteY2" fmla="*/ 2104571 h 2104571"/>
              <a:gd name="connsiteX3" fmla="*/ 0 w 2975428"/>
              <a:gd name="connsiteY3" fmla="*/ 2104571 h 21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104571">
                <a:moveTo>
                  <a:pt x="0" y="0"/>
                </a:moveTo>
                <a:lnTo>
                  <a:pt x="2975428" y="0"/>
                </a:lnTo>
                <a:lnTo>
                  <a:pt x="2975428" y="2104571"/>
                </a:lnTo>
                <a:lnTo>
                  <a:pt x="0" y="21045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622798" y="2017488"/>
            <a:ext cx="2975428" cy="2104571"/>
          </a:xfrm>
          <a:custGeom>
            <a:avLst/>
            <a:gdLst>
              <a:gd name="connsiteX0" fmla="*/ 0 w 2975428"/>
              <a:gd name="connsiteY0" fmla="*/ 0 h 2104571"/>
              <a:gd name="connsiteX1" fmla="*/ 2975428 w 2975428"/>
              <a:gd name="connsiteY1" fmla="*/ 0 h 2104571"/>
              <a:gd name="connsiteX2" fmla="*/ 2975428 w 2975428"/>
              <a:gd name="connsiteY2" fmla="*/ 2104571 h 2104571"/>
              <a:gd name="connsiteX3" fmla="*/ 0 w 2975428"/>
              <a:gd name="connsiteY3" fmla="*/ 2104571 h 21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104571">
                <a:moveTo>
                  <a:pt x="0" y="0"/>
                </a:moveTo>
                <a:lnTo>
                  <a:pt x="2975428" y="0"/>
                </a:lnTo>
                <a:lnTo>
                  <a:pt x="2975428" y="2104571"/>
                </a:lnTo>
                <a:lnTo>
                  <a:pt x="0" y="21045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418281" y="2039259"/>
            <a:ext cx="2975428" cy="2104571"/>
          </a:xfrm>
          <a:custGeom>
            <a:avLst/>
            <a:gdLst>
              <a:gd name="connsiteX0" fmla="*/ 0 w 2975428"/>
              <a:gd name="connsiteY0" fmla="*/ 0 h 2104571"/>
              <a:gd name="connsiteX1" fmla="*/ 2975428 w 2975428"/>
              <a:gd name="connsiteY1" fmla="*/ 0 h 2104571"/>
              <a:gd name="connsiteX2" fmla="*/ 2975428 w 2975428"/>
              <a:gd name="connsiteY2" fmla="*/ 2104571 h 2104571"/>
              <a:gd name="connsiteX3" fmla="*/ 0 w 2975428"/>
              <a:gd name="connsiteY3" fmla="*/ 2104571 h 21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104571">
                <a:moveTo>
                  <a:pt x="0" y="0"/>
                </a:moveTo>
                <a:lnTo>
                  <a:pt x="2975428" y="0"/>
                </a:lnTo>
                <a:lnTo>
                  <a:pt x="2975428" y="2104571"/>
                </a:lnTo>
                <a:lnTo>
                  <a:pt x="0" y="21045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0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2" y="1988458"/>
            <a:ext cx="5617029" cy="4499429"/>
          </a:xfrm>
          <a:custGeom>
            <a:avLst/>
            <a:gdLst>
              <a:gd name="connsiteX0" fmla="*/ 0 w 5617029"/>
              <a:gd name="connsiteY0" fmla="*/ 0 h 4499429"/>
              <a:gd name="connsiteX1" fmla="*/ 5617029 w 5617029"/>
              <a:gd name="connsiteY1" fmla="*/ 0 h 4499429"/>
              <a:gd name="connsiteX2" fmla="*/ 5617029 w 5617029"/>
              <a:gd name="connsiteY2" fmla="*/ 4499429 h 4499429"/>
              <a:gd name="connsiteX3" fmla="*/ 0 w 5617029"/>
              <a:gd name="connsiteY3" fmla="*/ 4499429 h 449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29" h="4499429">
                <a:moveTo>
                  <a:pt x="0" y="0"/>
                </a:moveTo>
                <a:lnTo>
                  <a:pt x="5617029" y="0"/>
                </a:lnTo>
                <a:lnTo>
                  <a:pt x="5617029" y="4499429"/>
                </a:lnTo>
                <a:lnTo>
                  <a:pt x="0" y="449942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3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43700" cy="6858000"/>
          </a:xfrm>
          <a:custGeom>
            <a:avLst/>
            <a:gdLst>
              <a:gd name="connsiteX0" fmla="*/ 0 w 6743700"/>
              <a:gd name="connsiteY0" fmla="*/ 0 h 6858000"/>
              <a:gd name="connsiteX1" fmla="*/ 6743700 w 6743700"/>
              <a:gd name="connsiteY1" fmla="*/ 0 h 6858000"/>
              <a:gd name="connsiteX2" fmla="*/ 0 w 67437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10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6686" y="2191658"/>
            <a:ext cx="5181599" cy="4231285"/>
          </a:xfrm>
          <a:custGeom>
            <a:avLst/>
            <a:gdLst>
              <a:gd name="connsiteX0" fmla="*/ 0 w 5181598"/>
              <a:gd name="connsiteY0" fmla="*/ 0 h 4231285"/>
              <a:gd name="connsiteX1" fmla="*/ 5181598 w 5181598"/>
              <a:gd name="connsiteY1" fmla="*/ 0 h 4231285"/>
              <a:gd name="connsiteX2" fmla="*/ 5181598 w 5181598"/>
              <a:gd name="connsiteY2" fmla="*/ 4231285 h 4231285"/>
              <a:gd name="connsiteX3" fmla="*/ 0 w 5181598"/>
              <a:gd name="connsiteY3" fmla="*/ 4231285 h 423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598" h="4231285">
                <a:moveTo>
                  <a:pt x="0" y="0"/>
                </a:moveTo>
                <a:lnTo>
                  <a:pt x="5181598" y="0"/>
                </a:lnTo>
                <a:lnTo>
                  <a:pt x="5181598" y="4231285"/>
                </a:lnTo>
                <a:lnTo>
                  <a:pt x="0" y="423128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2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1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48303" y="2"/>
            <a:ext cx="6743699" cy="6857999"/>
          </a:xfrm>
          <a:custGeom>
            <a:avLst/>
            <a:gdLst>
              <a:gd name="connsiteX0" fmla="*/ 0 w 6743699"/>
              <a:gd name="connsiteY0" fmla="*/ 0 h 6857999"/>
              <a:gd name="connsiteX1" fmla="*/ 6743699 w 6743699"/>
              <a:gd name="connsiteY1" fmla="*/ 0 h 6857999"/>
              <a:gd name="connsiteX2" fmla="*/ 6743699 w 6743699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3699" h="6857999">
                <a:moveTo>
                  <a:pt x="0" y="0"/>
                </a:moveTo>
                <a:lnTo>
                  <a:pt x="6743699" y="0"/>
                </a:lnTo>
                <a:lnTo>
                  <a:pt x="6743699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15801" y="1804413"/>
            <a:ext cx="2302627" cy="2302627"/>
          </a:xfrm>
          <a:custGeom>
            <a:avLst/>
            <a:gdLst>
              <a:gd name="connsiteX0" fmla="*/ 1151313 w 2302626"/>
              <a:gd name="connsiteY0" fmla="*/ 0 h 2302626"/>
              <a:gd name="connsiteX1" fmla="*/ 1363964 w 2302626"/>
              <a:gd name="connsiteY1" fmla="*/ 88083 h 2302626"/>
              <a:gd name="connsiteX2" fmla="*/ 2214543 w 2302626"/>
              <a:gd name="connsiteY2" fmla="*/ 938662 h 2302626"/>
              <a:gd name="connsiteX3" fmla="*/ 2214543 w 2302626"/>
              <a:gd name="connsiteY3" fmla="*/ 1363964 h 2302626"/>
              <a:gd name="connsiteX4" fmla="*/ 1363964 w 2302626"/>
              <a:gd name="connsiteY4" fmla="*/ 2214543 h 2302626"/>
              <a:gd name="connsiteX5" fmla="*/ 938662 w 2302626"/>
              <a:gd name="connsiteY5" fmla="*/ 2214543 h 2302626"/>
              <a:gd name="connsiteX6" fmla="*/ 88083 w 2302626"/>
              <a:gd name="connsiteY6" fmla="*/ 1363964 h 2302626"/>
              <a:gd name="connsiteX7" fmla="*/ 88083 w 2302626"/>
              <a:gd name="connsiteY7" fmla="*/ 938662 h 2302626"/>
              <a:gd name="connsiteX8" fmla="*/ 938662 w 2302626"/>
              <a:gd name="connsiteY8" fmla="*/ 88083 h 2302626"/>
              <a:gd name="connsiteX9" fmla="*/ 1151313 w 2302626"/>
              <a:gd name="connsiteY9" fmla="*/ 0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2626" h="2302626">
                <a:moveTo>
                  <a:pt x="1151313" y="0"/>
                </a:moveTo>
                <a:cubicBezTo>
                  <a:pt x="1228278" y="0"/>
                  <a:pt x="1305242" y="29361"/>
                  <a:pt x="1363964" y="88083"/>
                </a:cubicBezTo>
                <a:lnTo>
                  <a:pt x="2214543" y="938662"/>
                </a:lnTo>
                <a:cubicBezTo>
                  <a:pt x="2331987" y="1056106"/>
                  <a:pt x="2331987" y="1246520"/>
                  <a:pt x="2214543" y="1363964"/>
                </a:cubicBezTo>
                <a:lnTo>
                  <a:pt x="1363964" y="2214543"/>
                </a:lnTo>
                <a:cubicBezTo>
                  <a:pt x="1246520" y="2331987"/>
                  <a:pt x="1056106" y="2331987"/>
                  <a:pt x="938662" y="2214543"/>
                </a:cubicBezTo>
                <a:lnTo>
                  <a:pt x="88083" y="1363964"/>
                </a:lnTo>
                <a:cubicBezTo>
                  <a:pt x="-29361" y="1246520"/>
                  <a:pt x="-29361" y="1056106"/>
                  <a:pt x="88083" y="938662"/>
                </a:cubicBezTo>
                <a:lnTo>
                  <a:pt x="938662" y="88083"/>
                </a:lnTo>
                <a:cubicBezTo>
                  <a:pt x="997384" y="29361"/>
                  <a:pt x="1074349" y="0"/>
                  <a:pt x="115131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44689" y="2489829"/>
            <a:ext cx="2302627" cy="2302627"/>
          </a:xfrm>
          <a:custGeom>
            <a:avLst/>
            <a:gdLst>
              <a:gd name="connsiteX0" fmla="*/ 1151313 w 2302626"/>
              <a:gd name="connsiteY0" fmla="*/ 0 h 2302626"/>
              <a:gd name="connsiteX1" fmla="*/ 1363964 w 2302626"/>
              <a:gd name="connsiteY1" fmla="*/ 88083 h 2302626"/>
              <a:gd name="connsiteX2" fmla="*/ 2214543 w 2302626"/>
              <a:gd name="connsiteY2" fmla="*/ 938662 h 2302626"/>
              <a:gd name="connsiteX3" fmla="*/ 2214543 w 2302626"/>
              <a:gd name="connsiteY3" fmla="*/ 1363964 h 2302626"/>
              <a:gd name="connsiteX4" fmla="*/ 1363964 w 2302626"/>
              <a:gd name="connsiteY4" fmla="*/ 2214543 h 2302626"/>
              <a:gd name="connsiteX5" fmla="*/ 938662 w 2302626"/>
              <a:gd name="connsiteY5" fmla="*/ 2214543 h 2302626"/>
              <a:gd name="connsiteX6" fmla="*/ 88083 w 2302626"/>
              <a:gd name="connsiteY6" fmla="*/ 1363964 h 2302626"/>
              <a:gd name="connsiteX7" fmla="*/ 88083 w 2302626"/>
              <a:gd name="connsiteY7" fmla="*/ 938662 h 2302626"/>
              <a:gd name="connsiteX8" fmla="*/ 938662 w 2302626"/>
              <a:gd name="connsiteY8" fmla="*/ 88083 h 2302626"/>
              <a:gd name="connsiteX9" fmla="*/ 1151313 w 2302626"/>
              <a:gd name="connsiteY9" fmla="*/ 0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2626" h="2302626">
                <a:moveTo>
                  <a:pt x="1151313" y="0"/>
                </a:moveTo>
                <a:cubicBezTo>
                  <a:pt x="1228278" y="0"/>
                  <a:pt x="1305242" y="29361"/>
                  <a:pt x="1363964" y="88083"/>
                </a:cubicBezTo>
                <a:lnTo>
                  <a:pt x="2214543" y="938662"/>
                </a:lnTo>
                <a:cubicBezTo>
                  <a:pt x="2331987" y="1056106"/>
                  <a:pt x="2331987" y="1246520"/>
                  <a:pt x="2214543" y="1363964"/>
                </a:cubicBezTo>
                <a:lnTo>
                  <a:pt x="1363964" y="2214543"/>
                </a:lnTo>
                <a:cubicBezTo>
                  <a:pt x="1246520" y="2331987"/>
                  <a:pt x="1056106" y="2331987"/>
                  <a:pt x="938662" y="2214543"/>
                </a:cubicBezTo>
                <a:lnTo>
                  <a:pt x="88083" y="1363964"/>
                </a:lnTo>
                <a:cubicBezTo>
                  <a:pt x="-29361" y="1246520"/>
                  <a:pt x="-29361" y="1056106"/>
                  <a:pt x="88083" y="938662"/>
                </a:cubicBezTo>
                <a:lnTo>
                  <a:pt x="938662" y="88083"/>
                </a:lnTo>
                <a:cubicBezTo>
                  <a:pt x="997384" y="29361"/>
                  <a:pt x="1074349" y="0"/>
                  <a:pt x="115131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73579" y="1804413"/>
            <a:ext cx="2302627" cy="2302627"/>
          </a:xfrm>
          <a:custGeom>
            <a:avLst/>
            <a:gdLst>
              <a:gd name="connsiteX0" fmla="*/ 1151313 w 2302626"/>
              <a:gd name="connsiteY0" fmla="*/ 0 h 2302626"/>
              <a:gd name="connsiteX1" fmla="*/ 1363964 w 2302626"/>
              <a:gd name="connsiteY1" fmla="*/ 88083 h 2302626"/>
              <a:gd name="connsiteX2" fmla="*/ 2214543 w 2302626"/>
              <a:gd name="connsiteY2" fmla="*/ 938662 h 2302626"/>
              <a:gd name="connsiteX3" fmla="*/ 2214543 w 2302626"/>
              <a:gd name="connsiteY3" fmla="*/ 1363964 h 2302626"/>
              <a:gd name="connsiteX4" fmla="*/ 1363964 w 2302626"/>
              <a:gd name="connsiteY4" fmla="*/ 2214543 h 2302626"/>
              <a:gd name="connsiteX5" fmla="*/ 938662 w 2302626"/>
              <a:gd name="connsiteY5" fmla="*/ 2214543 h 2302626"/>
              <a:gd name="connsiteX6" fmla="*/ 88083 w 2302626"/>
              <a:gd name="connsiteY6" fmla="*/ 1363964 h 2302626"/>
              <a:gd name="connsiteX7" fmla="*/ 88083 w 2302626"/>
              <a:gd name="connsiteY7" fmla="*/ 938662 h 2302626"/>
              <a:gd name="connsiteX8" fmla="*/ 938662 w 2302626"/>
              <a:gd name="connsiteY8" fmla="*/ 88083 h 2302626"/>
              <a:gd name="connsiteX9" fmla="*/ 1151313 w 2302626"/>
              <a:gd name="connsiteY9" fmla="*/ 0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2626" h="2302626">
                <a:moveTo>
                  <a:pt x="1151313" y="0"/>
                </a:moveTo>
                <a:cubicBezTo>
                  <a:pt x="1228277" y="0"/>
                  <a:pt x="1305242" y="29361"/>
                  <a:pt x="1363964" y="88083"/>
                </a:cubicBezTo>
                <a:lnTo>
                  <a:pt x="2214543" y="938662"/>
                </a:lnTo>
                <a:cubicBezTo>
                  <a:pt x="2331987" y="1056106"/>
                  <a:pt x="2331987" y="1246520"/>
                  <a:pt x="2214543" y="1363964"/>
                </a:cubicBezTo>
                <a:lnTo>
                  <a:pt x="1363964" y="2214543"/>
                </a:lnTo>
                <a:cubicBezTo>
                  <a:pt x="1246520" y="2331987"/>
                  <a:pt x="1056106" y="2331987"/>
                  <a:pt x="938662" y="2214543"/>
                </a:cubicBezTo>
                <a:lnTo>
                  <a:pt x="88083" y="1363964"/>
                </a:lnTo>
                <a:cubicBezTo>
                  <a:pt x="-29361" y="1246520"/>
                  <a:pt x="-29361" y="1056106"/>
                  <a:pt x="88083" y="938662"/>
                </a:cubicBezTo>
                <a:lnTo>
                  <a:pt x="938662" y="88083"/>
                </a:lnTo>
                <a:cubicBezTo>
                  <a:pt x="997384" y="29361"/>
                  <a:pt x="1074349" y="0"/>
                  <a:pt x="115131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52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940906" y="2758287"/>
            <a:ext cx="1855305" cy="1866092"/>
          </a:xfrm>
          <a:custGeom>
            <a:avLst/>
            <a:gdLst>
              <a:gd name="connsiteX0" fmla="*/ 0 w 1855305"/>
              <a:gd name="connsiteY0" fmla="*/ 0 h 1866092"/>
              <a:gd name="connsiteX1" fmla="*/ 1855305 w 1855305"/>
              <a:gd name="connsiteY1" fmla="*/ 0 h 1866092"/>
              <a:gd name="connsiteX2" fmla="*/ 1855305 w 1855305"/>
              <a:gd name="connsiteY2" fmla="*/ 1866092 h 1866092"/>
              <a:gd name="connsiteX3" fmla="*/ 0 w 1855305"/>
              <a:gd name="connsiteY3" fmla="*/ 1866092 h 1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305" h="1866092">
                <a:moveTo>
                  <a:pt x="0" y="0"/>
                </a:moveTo>
                <a:lnTo>
                  <a:pt x="1855305" y="0"/>
                </a:lnTo>
                <a:lnTo>
                  <a:pt x="1855305" y="1866092"/>
                </a:lnTo>
                <a:lnTo>
                  <a:pt x="0" y="186609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763620" y="2758287"/>
            <a:ext cx="1855305" cy="1866092"/>
          </a:xfrm>
          <a:custGeom>
            <a:avLst/>
            <a:gdLst>
              <a:gd name="connsiteX0" fmla="*/ 0 w 1855305"/>
              <a:gd name="connsiteY0" fmla="*/ 0 h 1866092"/>
              <a:gd name="connsiteX1" fmla="*/ 1855305 w 1855305"/>
              <a:gd name="connsiteY1" fmla="*/ 0 h 1866092"/>
              <a:gd name="connsiteX2" fmla="*/ 1855305 w 1855305"/>
              <a:gd name="connsiteY2" fmla="*/ 1866092 h 1866092"/>
              <a:gd name="connsiteX3" fmla="*/ 0 w 1855305"/>
              <a:gd name="connsiteY3" fmla="*/ 1866092 h 1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305" h="1866092">
                <a:moveTo>
                  <a:pt x="0" y="0"/>
                </a:moveTo>
                <a:lnTo>
                  <a:pt x="1855305" y="0"/>
                </a:lnTo>
                <a:lnTo>
                  <a:pt x="1855305" y="1866092"/>
                </a:lnTo>
                <a:lnTo>
                  <a:pt x="0" y="186609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586333" y="2758287"/>
            <a:ext cx="1855305" cy="1866092"/>
          </a:xfrm>
          <a:custGeom>
            <a:avLst/>
            <a:gdLst>
              <a:gd name="connsiteX0" fmla="*/ 0 w 1855305"/>
              <a:gd name="connsiteY0" fmla="*/ 0 h 1866092"/>
              <a:gd name="connsiteX1" fmla="*/ 1855305 w 1855305"/>
              <a:gd name="connsiteY1" fmla="*/ 0 h 1866092"/>
              <a:gd name="connsiteX2" fmla="*/ 1855305 w 1855305"/>
              <a:gd name="connsiteY2" fmla="*/ 1866092 h 1866092"/>
              <a:gd name="connsiteX3" fmla="*/ 0 w 1855305"/>
              <a:gd name="connsiteY3" fmla="*/ 1866092 h 1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305" h="1866092">
                <a:moveTo>
                  <a:pt x="0" y="0"/>
                </a:moveTo>
                <a:lnTo>
                  <a:pt x="1855305" y="0"/>
                </a:lnTo>
                <a:lnTo>
                  <a:pt x="1855305" y="1866092"/>
                </a:lnTo>
                <a:lnTo>
                  <a:pt x="0" y="186609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09045" y="2758287"/>
            <a:ext cx="1855305" cy="1866092"/>
          </a:xfrm>
          <a:custGeom>
            <a:avLst/>
            <a:gdLst>
              <a:gd name="connsiteX0" fmla="*/ 0 w 1855305"/>
              <a:gd name="connsiteY0" fmla="*/ 0 h 1866092"/>
              <a:gd name="connsiteX1" fmla="*/ 1855305 w 1855305"/>
              <a:gd name="connsiteY1" fmla="*/ 0 h 1866092"/>
              <a:gd name="connsiteX2" fmla="*/ 1855305 w 1855305"/>
              <a:gd name="connsiteY2" fmla="*/ 1866092 h 1866092"/>
              <a:gd name="connsiteX3" fmla="*/ 0 w 1855305"/>
              <a:gd name="connsiteY3" fmla="*/ 1866092 h 1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305" h="1866092">
                <a:moveTo>
                  <a:pt x="0" y="0"/>
                </a:moveTo>
                <a:lnTo>
                  <a:pt x="1855305" y="0"/>
                </a:lnTo>
                <a:lnTo>
                  <a:pt x="1855305" y="1866092"/>
                </a:lnTo>
                <a:lnTo>
                  <a:pt x="0" y="186609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4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84857" y="1347869"/>
            <a:ext cx="4173651" cy="4173651"/>
          </a:xfrm>
          <a:custGeom>
            <a:avLst/>
            <a:gdLst>
              <a:gd name="connsiteX0" fmla="*/ 2086826 w 4173651"/>
              <a:gd name="connsiteY0" fmla="*/ 0 h 4173650"/>
              <a:gd name="connsiteX1" fmla="*/ 2472270 w 4173651"/>
              <a:gd name="connsiteY1" fmla="*/ 159656 h 4173650"/>
              <a:gd name="connsiteX2" fmla="*/ 4013996 w 4173651"/>
              <a:gd name="connsiteY2" fmla="*/ 1701382 h 4173650"/>
              <a:gd name="connsiteX3" fmla="*/ 4013996 w 4173651"/>
              <a:gd name="connsiteY3" fmla="*/ 2472268 h 4173650"/>
              <a:gd name="connsiteX4" fmla="*/ 2472270 w 4173651"/>
              <a:gd name="connsiteY4" fmla="*/ 4013995 h 4173650"/>
              <a:gd name="connsiteX5" fmla="*/ 1701383 w 4173651"/>
              <a:gd name="connsiteY5" fmla="*/ 4013995 h 4173650"/>
              <a:gd name="connsiteX6" fmla="*/ 159657 w 4173651"/>
              <a:gd name="connsiteY6" fmla="*/ 2472268 h 4173650"/>
              <a:gd name="connsiteX7" fmla="*/ 159657 w 4173651"/>
              <a:gd name="connsiteY7" fmla="*/ 1701382 h 4173650"/>
              <a:gd name="connsiteX8" fmla="*/ 1701383 w 4173651"/>
              <a:gd name="connsiteY8" fmla="*/ 159656 h 4173650"/>
              <a:gd name="connsiteX9" fmla="*/ 2086826 w 4173651"/>
              <a:gd name="connsiteY9" fmla="*/ 0 h 417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3651" h="4173650">
                <a:moveTo>
                  <a:pt x="2086826" y="0"/>
                </a:moveTo>
                <a:cubicBezTo>
                  <a:pt x="2226329" y="0"/>
                  <a:pt x="2365832" y="53218"/>
                  <a:pt x="2472270" y="159656"/>
                </a:cubicBezTo>
                <a:lnTo>
                  <a:pt x="4013996" y="1701382"/>
                </a:lnTo>
                <a:cubicBezTo>
                  <a:pt x="4226870" y="1914256"/>
                  <a:pt x="4226870" y="2259394"/>
                  <a:pt x="4013996" y="2472268"/>
                </a:cubicBezTo>
                <a:lnTo>
                  <a:pt x="2472270" y="4013995"/>
                </a:lnTo>
                <a:cubicBezTo>
                  <a:pt x="2259395" y="4226869"/>
                  <a:pt x="1914257" y="4226869"/>
                  <a:pt x="1701383" y="4013995"/>
                </a:cubicBezTo>
                <a:lnTo>
                  <a:pt x="159657" y="2472268"/>
                </a:lnTo>
                <a:cubicBezTo>
                  <a:pt x="-53218" y="2259394"/>
                  <a:pt x="-53218" y="1914256"/>
                  <a:pt x="159657" y="1701382"/>
                </a:cubicBezTo>
                <a:lnTo>
                  <a:pt x="1701383" y="159656"/>
                </a:lnTo>
                <a:cubicBezTo>
                  <a:pt x="1807820" y="53218"/>
                  <a:pt x="1947323" y="0"/>
                  <a:pt x="2086826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9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656325" y="1320235"/>
            <a:ext cx="4670495" cy="4485480"/>
          </a:xfrm>
          <a:custGeom>
            <a:avLst/>
            <a:gdLst>
              <a:gd name="connsiteX0" fmla="*/ 0 w 4670494"/>
              <a:gd name="connsiteY0" fmla="*/ 0 h 4485480"/>
              <a:gd name="connsiteX1" fmla="*/ 4670494 w 4670494"/>
              <a:gd name="connsiteY1" fmla="*/ 0 h 4485480"/>
              <a:gd name="connsiteX2" fmla="*/ 4670494 w 4670494"/>
              <a:gd name="connsiteY2" fmla="*/ 4485480 h 4485480"/>
              <a:gd name="connsiteX3" fmla="*/ 0 w 4670494"/>
              <a:gd name="connsiteY3" fmla="*/ 4485480 h 448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0494" h="4485480">
                <a:moveTo>
                  <a:pt x="0" y="0"/>
                </a:moveTo>
                <a:lnTo>
                  <a:pt x="4670494" y="0"/>
                </a:lnTo>
                <a:lnTo>
                  <a:pt x="4670494" y="4485480"/>
                </a:lnTo>
                <a:lnTo>
                  <a:pt x="0" y="448548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16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210630" y="420914"/>
            <a:ext cx="4005943" cy="3950895"/>
          </a:xfrm>
          <a:custGeom>
            <a:avLst/>
            <a:gdLst>
              <a:gd name="connsiteX0" fmla="*/ 0 w 4005943"/>
              <a:gd name="connsiteY0" fmla="*/ 0 h 3950894"/>
              <a:gd name="connsiteX1" fmla="*/ 4005943 w 4005943"/>
              <a:gd name="connsiteY1" fmla="*/ 0 h 3950894"/>
              <a:gd name="connsiteX2" fmla="*/ 4005943 w 4005943"/>
              <a:gd name="connsiteY2" fmla="*/ 3950894 h 3950894"/>
              <a:gd name="connsiteX3" fmla="*/ 0 w 4005943"/>
              <a:gd name="connsiteY3" fmla="*/ 3950894 h 395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5943" h="3950894">
                <a:moveTo>
                  <a:pt x="0" y="0"/>
                </a:moveTo>
                <a:lnTo>
                  <a:pt x="4005943" y="0"/>
                </a:lnTo>
                <a:lnTo>
                  <a:pt x="4005943" y="3950894"/>
                </a:lnTo>
                <a:lnTo>
                  <a:pt x="0" y="395089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210630" y="4536957"/>
            <a:ext cx="4005943" cy="1892872"/>
          </a:xfrm>
          <a:custGeom>
            <a:avLst/>
            <a:gdLst>
              <a:gd name="connsiteX0" fmla="*/ 0 w 4005943"/>
              <a:gd name="connsiteY0" fmla="*/ 0 h 1892872"/>
              <a:gd name="connsiteX1" fmla="*/ 4005943 w 4005943"/>
              <a:gd name="connsiteY1" fmla="*/ 0 h 1892872"/>
              <a:gd name="connsiteX2" fmla="*/ 4005943 w 4005943"/>
              <a:gd name="connsiteY2" fmla="*/ 1892872 h 1892872"/>
              <a:gd name="connsiteX3" fmla="*/ 0 w 4005943"/>
              <a:gd name="connsiteY3" fmla="*/ 1892872 h 18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5943" h="1892872">
                <a:moveTo>
                  <a:pt x="0" y="0"/>
                </a:moveTo>
                <a:lnTo>
                  <a:pt x="4005943" y="0"/>
                </a:lnTo>
                <a:lnTo>
                  <a:pt x="4005943" y="1892872"/>
                </a:lnTo>
                <a:lnTo>
                  <a:pt x="0" y="1892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376229" y="420915"/>
            <a:ext cx="2249715" cy="1892872"/>
          </a:xfrm>
          <a:custGeom>
            <a:avLst/>
            <a:gdLst>
              <a:gd name="connsiteX0" fmla="*/ 0 w 2249715"/>
              <a:gd name="connsiteY0" fmla="*/ 0 h 1892872"/>
              <a:gd name="connsiteX1" fmla="*/ 2249715 w 2249715"/>
              <a:gd name="connsiteY1" fmla="*/ 0 h 1892872"/>
              <a:gd name="connsiteX2" fmla="*/ 2249715 w 2249715"/>
              <a:gd name="connsiteY2" fmla="*/ 1892872 h 1892872"/>
              <a:gd name="connsiteX3" fmla="*/ 0 w 2249715"/>
              <a:gd name="connsiteY3" fmla="*/ 1892872 h 18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5" h="1892872">
                <a:moveTo>
                  <a:pt x="0" y="0"/>
                </a:moveTo>
                <a:lnTo>
                  <a:pt x="2249715" y="0"/>
                </a:lnTo>
                <a:lnTo>
                  <a:pt x="2249715" y="1892872"/>
                </a:lnTo>
                <a:lnTo>
                  <a:pt x="0" y="1892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376229" y="2478936"/>
            <a:ext cx="2249715" cy="1892872"/>
          </a:xfrm>
          <a:custGeom>
            <a:avLst/>
            <a:gdLst>
              <a:gd name="connsiteX0" fmla="*/ 0 w 2249715"/>
              <a:gd name="connsiteY0" fmla="*/ 0 h 1892872"/>
              <a:gd name="connsiteX1" fmla="*/ 2249715 w 2249715"/>
              <a:gd name="connsiteY1" fmla="*/ 0 h 1892872"/>
              <a:gd name="connsiteX2" fmla="*/ 2249715 w 2249715"/>
              <a:gd name="connsiteY2" fmla="*/ 1892872 h 1892872"/>
              <a:gd name="connsiteX3" fmla="*/ 0 w 2249715"/>
              <a:gd name="connsiteY3" fmla="*/ 1892872 h 18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5" h="1892872">
                <a:moveTo>
                  <a:pt x="0" y="0"/>
                </a:moveTo>
                <a:lnTo>
                  <a:pt x="2249715" y="0"/>
                </a:lnTo>
                <a:lnTo>
                  <a:pt x="2249715" y="1892872"/>
                </a:lnTo>
                <a:lnTo>
                  <a:pt x="0" y="1892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376229" y="4536957"/>
            <a:ext cx="2249715" cy="1892872"/>
          </a:xfrm>
          <a:custGeom>
            <a:avLst/>
            <a:gdLst>
              <a:gd name="connsiteX0" fmla="*/ 0 w 2249715"/>
              <a:gd name="connsiteY0" fmla="*/ 0 h 1892872"/>
              <a:gd name="connsiteX1" fmla="*/ 2249715 w 2249715"/>
              <a:gd name="connsiteY1" fmla="*/ 0 h 1892872"/>
              <a:gd name="connsiteX2" fmla="*/ 2249715 w 2249715"/>
              <a:gd name="connsiteY2" fmla="*/ 1892872 h 1892872"/>
              <a:gd name="connsiteX3" fmla="*/ 0 w 2249715"/>
              <a:gd name="connsiteY3" fmla="*/ 1892872 h 18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5" h="1892872">
                <a:moveTo>
                  <a:pt x="0" y="0"/>
                </a:moveTo>
                <a:lnTo>
                  <a:pt x="2249715" y="0"/>
                </a:lnTo>
                <a:lnTo>
                  <a:pt x="2249715" y="1892872"/>
                </a:lnTo>
                <a:lnTo>
                  <a:pt x="0" y="1892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5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283201" y="2964443"/>
            <a:ext cx="2464231" cy="2698460"/>
          </a:xfrm>
          <a:custGeom>
            <a:avLst/>
            <a:gdLst>
              <a:gd name="connsiteX0" fmla="*/ 0 w 2464230"/>
              <a:gd name="connsiteY0" fmla="*/ 0 h 2698460"/>
              <a:gd name="connsiteX1" fmla="*/ 2464230 w 2464230"/>
              <a:gd name="connsiteY1" fmla="*/ 0 h 2698460"/>
              <a:gd name="connsiteX2" fmla="*/ 2464230 w 2464230"/>
              <a:gd name="connsiteY2" fmla="*/ 2698460 h 2698460"/>
              <a:gd name="connsiteX3" fmla="*/ 0 w 2464230"/>
              <a:gd name="connsiteY3" fmla="*/ 2698460 h 269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230" h="2698460">
                <a:moveTo>
                  <a:pt x="0" y="0"/>
                </a:moveTo>
                <a:lnTo>
                  <a:pt x="2464230" y="0"/>
                </a:lnTo>
                <a:lnTo>
                  <a:pt x="2464230" y="2698460"/>
                </a:lnTo>
                <a:lnTo>
                  <a:pt x="0" y="269846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163687" y="638629"/>
            <a:ext cx="3096940" cy="3177211"/>
          </a:xfrm>
          <a:custGeom>
            <a:avLst/>
            <a:gdLst>
              <a:gd name="connsiteX0" fmla="*/ 0 w 3096940"/>
              <a:gd name="connsiteY0" fmla="*/ 0 h 3177210"/>
              <a:gd name="connsiteX1" fmla="*/ 3096940 w 3096940"/>
              <a:gd name="connsiteY1" fmla="*/ 0 h 3177210"/>
              <a:gd name="connsiteX2" fmla="*/ 3096940 w 3096940"/>
              <a:gd name="connsiteY2" fmla="*/ 3177210 h 3177210"/>
              <a:gd name="connsiteX3" fmla="*/ 0 w 3096940"/>
              <a:gd name="connsiteY3" fmla="*/ 3177210 h 317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940" h="3177210">
                <a:moveTo>
                  <a:pt x="0" y="0"/>
                </a:moveTo>
                <a:lnTo>
                  <a:pt x="3096940" y="0"/>
                </a:lnTo>
                <a:lnTo>
                  <a:pt x="3096940" y="3177210"/>
                </a:lnTo>
                <a:lnTo>
                  <a:pt x="0" y="317721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248913" y="1040792"/>
            <a:ext cx="1498519" cy="1640957"/>
          </a:xfrm>
          <a:custGeom>
            <a:avLst/>
            <a:gdLst>
              <a:gd name="connsiteX0" fmla="*/ 0 w 1498519"/>
              <a:gd name="connsiteY0" fmla="*/ 0 h 1640957"/>
              <a:gd name="connsiteX1" fmla="*/ 1498519 w 1498519"/>
              <a:gd name="connsiteY1" fmla="*/ 0 h 1640957"/>
              <a:gd name="connsiteX2" fmla="*/ 1498519 w 1498519"/>
              <a:gd name="connsiteY2" fmla="*/ 1640957 h 1640957"/>
              <a:gd name="connsiteX3" fmla="*/ 0 w 1498519"/>
              <a:gd name="connsiteY3" fmla="*/ 1640957 h 16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519" h="1640957">
                <a:moveTo>
                  <a:pt x="0" y="0"/>
                </a:moveTo>
                <a:lnTo>
                  <a:pt x="1498519" y="0"/>
                </a:lnTo>
                <a:lnTo>
                  <a:pt x="1498519" y="1640957"/>
                </a:lnTo>
                <a:lnTo>
                  <a:pt x="0" y="164095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163688" y="4198027"/>
            <a:ext cx="1865773" cy="2043119"/>
          </a:xfrm>
          <a:custGeom>
            <a:avLst/>
            <a:gdLst>
              <a:gd name="connsiteX0" fmla="*/ 0 w 1865773"/>
              <a:gd name="connsiteY0" fmla="*/ 0 h 2043119"/>
              <a:gd name="connsiteX1" fmla="*/ 1865773 w 1865773"/>
              <a:gd name="connsiteY1" fmla="*/ 0 h 2043119"/>
              <a:gd name="connsiteX2" fmla="*/ 1865773 w 1865773"/>
              <a:gd name="connsiteY2" fmla="*/ 2043119 h 2043119"/>
              <a:gd name="connsiteX3" fmla="*/ 0 w 1865773"/>
              <a:gd name="connsiteY3" fmla="*/ 2043119 h 20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773" h="2043119">
                <a:moveTo>
                  <a:pt x="0" y="0"/>
                </a:moveTo>
                <a:lnTo>
                  <a:pt x="1865773" y="0"/>
                </a:lnTo>
                <a:lnTo>
                  <a:pt x="1865773" y="2043119"/>
                </a:lnTo>
                <a:lnTo>
                  <a:pt x="0" y="204311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8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4064000" cy="3425371"/>
          </a:xfrm>
          <a:custGeom>
            <a:avLst/>
            <a:gdLst>
              <a:gd name="connsiteX0" fmla="*/ 0 w 4064000"/>
              <a:gd name="connsiteY0" fmla="*/ 0 h 3425371"/>
              <a:gd name="connsiteX1" fmla="*/ 4064000 w 4064000"/>
              <a:gd name="connsiteY1" fmla="*/ 0 h 3425371"/>
              <a:gd name="connsiteX2" fmla="*/ 4064000 w 4064000"/>
              <a:gd name="connsiteY2" fmla="*/ 3425371 h 3425371"/>
              <a:gd name="connsiteX3" fmla="*/ 0 w 4064000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5371">
                <a:moveTo>
                  <a:pt x="0" y="0"/>
                </a:moveTo>
                <a:lnTo>
                  <a:pt x="4064000" y="0"/>
                </a:lnTo>
                <a:lnTo>
                  <a:pt x="4064000" y="3425371"/>
                </a:lnTo>
                <a:lnTo>
                  <a:pt x="0" y="34253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064001" y="3425372"/>
            <a:ext cx="4064000" cy="3425371"/>
          </a:xfrm>
          <a:custGeom>
            <a:avLst/>
            <a:gdLst>
              <a:gd name="connsiteX0" fmla="*/ 0 w 4064000"/>
              <a:gd name="connsiteY0" fmla="*/ 0 h 3425371"/>
              <a:gd name="connsiteX1" fmla="*/ 4064000 w 4064000"/>
              <a:gd name="connsiteY1" fmla="*/ 0 h 3425371"/>
              <a:gd name="connsiteX2" fmla="*/ 4064000 w 4064000"/>
              <a:gd name="connsiteY2" fmla="*/ 3425371 h 3425371"/>
              <a:gd name="connsiteX3" fmla="*/ 0 w 4064000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5371">
                <a:moveTo>
                  <a:pt x="0" y="0"/>
                </a:moveTo>
                <a:lnTo>
                  <a:pt x="4064000" y="0"/>
                </a:lnTo>
                <a:lnTo>
                  <a:pt x="4064000" y="3425371"/>
                </a:lnTo>
                <a:lnTo>
                  <a:pt x="0" y="34253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28001" y="1"/>
            <a:ext cx="4064000" cy="3425371"/>
          </a:xfrm>
          <a:custGeom>
            <a:avLst/>
            <a:gdLst>
              <a:gd name="connsiteX0" fmla="*/ 0 w 4064000"/>
              <a:gd name="connsiteY0" fmla="*/ 0 h 3425371"/>
              <a:gd name="connsiteX1" fmla="*/ 4064000 w 4064000"/>
              <a:gd name="connsiteY1" fmla="*/ 0 h 3425371"/>
              <a:gd name="connsiteX2" fmla="*/ 4064000 w 4064000"/>
              <a:gd name="connsiteY2" fmla="*/ 3425371 h 3425371"/>
              <a:gd name="connsiteX3" fmla="*/ 0 w 4064000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5371">
                <a:moveTo>
                  <a:pt x="0" y="0"/>
                </a:moveTo>
                <a:lnTo>
                  <a:pt x="4064000" y="0"/>
                </a:lnTo>
                <a:lnTo>
                  <a:pt x="4064000" y="3425371"/>
                </a:lnTo>
                <a:lnTo>
                  <a:pt x="0" y="34253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4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6095999" cy="3425371"/>
          </a:xfrm>
          <a:custGeom>
            <a:avLst/>
            <a:gdLst>
              <a:gd name="connsiteX0" fmla="*/ 0 w 6095999"/>
              <a:gd name="connsiteY0" fmla="*/ 0 h 3425371"/>
              <a:gd name="connsiteX1" fmla="*/ 6095999 w 6095999"/>
              <a:gd name="connsiteY1" fmla="*/ 0 h 3425371"/>
              <a:gd name="connsiteX2" fmla="*/ 6095999 w 6095999"/>
              <a:gd name="connsiteY2" fmla="*/ 3425371 h 3425371"/>
              <a:gd name="connsiteX3" fmla="*/ 0 w 6095999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425371">
                <a:moveTo>
                  <a:pt x="0" y="0"/>
                </a:moveTo>
                <a:lnTo>
                  <a:pt x="6095999" y="0"/>
                </a:lnTo>
                <a:lnTo>
                  <a:pt x="6095999" y="3425371"/>
                </a:lnTo>
                <a:lnTo>
                  <a:pt x="0" y="34253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2" y="3432629"/>
            <a:ext cx="6095999" cy="3425371"/>
          </a:xfrm>
          <a:custGeom>
            <a:avLst/>
            <a:gdLst>
              <a:gd name="connsiteX0" fmla="*/ 0 w 6095999"/>
              <a:gd name="connsiteY0" fmla="*/ 0 h 3425371"/>
              <a:gd name="connsiteX1" fmla="*/ 6095999 w 6095999"/>
              <a:gd name="connsiteY1" fmla="*/ 0 h 3425371"/>
              <a:gd name="connsiteX2" fmla="*/ 6095999 w 6095999"/>
              <a:gd name="connsiteY2" fmla="*/ 3425371 h 3425371"/>
              <a:gd name="connsiteX3" fmla="*/ 0 w 6095999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425371">
                <a:moveTo>
                  <a:pt x="0" y="0"/>
                </a:moveTo>
                <a:lnTo>
                  <a:pt x="6095999" y="0"/>
                </a:lnTo>
                <a:lnTo>
                  <a:pt x="6095999" y="3425371"/>
                </a:lnTo>
                <a:lnTo>
                  <a:pt x="0" y="342537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9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362E32-B73B-437D-A628-78B056ED6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rgbClr val="203864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87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63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56A21A-A09D-45FC-BB66-0DD7C26B0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8572" y="0"/>
            <a:ext cx="3483429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40390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2D92F8-2404-4C39-92E8-2F51921317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122863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0451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1C5C-8021-4951-99C9-D4C69B0A0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081" y="440140"/>
            <a:ext cx="4039737" cy="59777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05841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DF75904-0B90-4F26-BD74-FC659B31E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629" y="711200"/>
            <a:ext cx="3512457" cy="5435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347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AAAB5D-3F8C-4DC7-BFD7-CB32FA19FD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4389" y="0"/>
            <a:ext cx="502761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91188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C38328-CC8D-48ED-865A-17F549F974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6898" y="0"/>
            <a:ext cx="3239068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497C223-5D1D-4097-ACDA-89CF043726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7830" y="0"/>
            <a:ext cx="3239068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6284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89330C-CEF0-4C94-9EA5-046514D8C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7780" y="703261"/>
            <a:ext cx="5054221" cy="61547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2382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89330C-CEF0-4C94-9EA5-046514D8C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3261"/>
            <a:ext cx="5054221" cy="61547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4595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4E6D6-9E21-4488-9A57-A2804629D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2" y="3701142"/>
            <a:ext cx="2177143" cy="2177143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352B7D-91EF-457A-9B9C-4440570116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2" y="642249"/>
            <a:ext cx="2177143" cy="2177143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B0098E-9210-4584-8817-8DA38C3C1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0466" y="642249"/>
            <a:ext cx="2177143" cy="2177143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7107E44-7A47-4ECD-9663-035E08572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0465" y="3701142"/>
            <a:ext cx="2177143" cy="2177143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55363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4E6D6-9E21-4488-9A57-A2804629D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658" y="3574140"/>
            <a:ext cx="1814277" cy="1814277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352B7D-91EF-457A-9B9C-4440570116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7658" y="845450"/>
            <a:ext cx="1814277" cy="1814277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B0098E-9210-4584-8817-8DA38C3C1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75436" y="845450"/>
            <a:ext cx="1814277" cy="1814277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7107E44-7A47-4ECD-9663-035E08572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5436" y="3574140"/>
            <a:ext cx="1814277" cy="1814277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93D5B05-3A83-452B-8552-6128F9DDF8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3216" y="845450"/>
            <a:ext cx="1814277" cy="1814277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428E151-364A-4A2A-8BB7-EC0F698A0B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3216" y="3574140"/>
            <a:ext cx="1814277" cy="1814277"/>
          </a:xfrm>
          <a:custGeom>
            <a:avLst/>
            <a:gdLst>
              <a:gd name="connsiteX0" fmla="*/ 362864 w 2177143"/>
              <a:gd name="connsiteY0" fmla="*/ 0 h 2177143"/>
              <a:gd name="connsiteX1" fmla="*/ 1814279 w 2177143"/>
              <a:gd name="connsiteY1" fmla="*/ 0 h 2177143"/>
              <a:gd name="connsiteX2" fmla="*/ 2177143 w 2177143"/>
              <a:gd name="connsiteY2" fmla="*/ 362864 h 2177143"/>
              <a:gd name="connsiteX3" fmla="*/ 2177143 w 2177143"/>
              <a:gd name="connsiteY3" fmla="*/ 1814279 h 2177143"/>
              <a:gd name="connsiteX4" fmla="*/ 1814279 w 2177143"/>
              <a:gd name="connsiteY4" fmla="*/ 2177143 h 2177143"/>
              <a:gd name="connsiteX5" fmla="*/ 362864 w 2177143"/>
              <a:gd name="connsiteY5" fmla="*/ 2177143 h 2177143"/>
              <a:gd name="connsiteX6" fmla="*/ 0 w 2177143"/>
              <a:gd name="connsiteY6" fmla="*/ 1814279 h 2177143"/>
              <a:gd name="connsiteX7" fmla="*/ 0 w 2177143"/>
              <a:gd name="connsiteY7" fmla="*/ 362864 h 2177143"/>
              <a:gd name="connsiteX8" fmla="*/ 362864 w 2177143"/>
              <a:gd name="connsiteY8" fmla="*/ 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143" h="2177143">
                <a:moveTo>
                  <a:pt x="362864" y="0"/>
                </a:moveTo>
                <a:lnTo>
                  <a:pt x="1814279" y="0"/>
                </a:lnTo>
                <a:cubicBezTo>
                  <a:pt x="2014683" y="0"/>
                  <a:pt x="2177143" y="162460"/>
                  <a:pt x="2177143" y="362864"/>
                </a:cubicBezTo>
                <a:lnTo>
                  <a:pt x="2177143" y="1814279"/>
                </a:lnTo>
                <a:cubicBezTo>
                  <a:pt x="2177143" y="2014683"/>
                  <a:pt x="2014683" y="2177143"/>
                  <a:pt x="1814279" y="2177143"/>
                </a:cubicBezTo>
                <a:lnTo>
                  <a:pt x="362864" y="2177143"/>
                </a:lnTo>
                <a:cubicBezTo>
                  <a:pt x="162460" y="2177143"/>
                  <a:pt x="0" y="2014683"/>
                  <a:pt x="0" y="1814279"/>
                </a:cubicBezTo>
                <a:lnTo>
                  <a:pt x="0" y="362864"/>
                </a:lnTo>
                <a:cubicBezTo>
                  <a:pt x="0" y="162460"/>
                  <a:pt x="162460" y="0"/>
                  <a:pt x="3628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369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6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E8F46-44F7-4B66-986C-F44341570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78293"/>
            <a:ext cx="7039429" cy="33829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186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F3905-F3D1-4171-8EBD-4B041E11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2344" y="2351314"/>
            <a:ext cx="2699657" cy="45066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F0B57C-C641-4649-878F-BE6969681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351314"/>
            <a:ext cx="2960915" cy="45066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286580A-CE55-4E14-8BFE-0DEF06BAD1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1" y="0"/>
            <a:ext cx="2699657" cy="45066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4551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F3905-F3D1-4171-8EBD-4B041E11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1432" y="2104571"/>
            <a:ext cx="2699657" cy="418011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F0B57C-C641-4649-878F-BE6969681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914" y="0"/>
            <a:ext cx="3788229" cy="37882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6540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F0B57C-C641-4649-878F-BE6969681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686" y="191070"/>
            <a:ext cx="2524836" cy="39032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DE6EF23-AB3B-47C3-954D-413CA04AF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686" y="4258102"/>
            <a:ext cx="2524836" cy="20335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385D4B1-F70D-4A2F-B82D-FE0B0ACD3F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7865" y="2763671"/>
            <a:ext cx="2524836" cy="39032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0E1784-09AC-4C79-B7CD-7301F8B7F4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7865" y="589128"/>
            <a:ext cx="2524836" cy="20335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63670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F3905-F3D1-4171-8EBD-4B041E11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35454" y="1224887"/>
            <a:ext cx="2423668" cy="39987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286580A-CE55-4E14-8BFE-0DEF06BAD1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5834" y="367349"/>
            <a:ext cx="2423668" cy="39987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574A903-4122-4CE4-8475-7EA171C748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6214" y="1224887"/>
            <a:ext cx="2423668" cy="39987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640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3418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50934" y="0"/>
            <a:ext cx="5999239" cy="685800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3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109663" y="1628774"/>
            <a:ext cx="2062163" cy="1304927"/>
          </a:xfrm>
          <a:custGeom>
            <a:avLst/>
            <a:gdLst>
              <a:gd name="connsiteX0" fmla="*/ 0 w 2062162"/>
              <a:gd name="connsiteY0" fmla="*/ 0 h 1304926"/>
              <a:gd name="connsiteX1" fmla="*/ 2062162 w 2062162"/>
              <a:gd name="connsiteY1" fmla="*/ 0 h 1304926"/>
              <a:gd name="connsiteX2" fmla="*/ 2062162 w 2062162"/>
              <a:gd name="connsiteY2" fmla="*/ 1304926 h 1304926"/>
              <a:gd name="connsiteX3" fmla="*/ 0 w 2062162"/>
              <a:gd name="connsiteY3" fmla="*/ 1304926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162" h="1304926">
                <a:moveTo>
                  <a:pt x="0" y="0"/>
                </a:moveTo>
                <a:lnTo>
                  <a:pt x="2062162" y="0"/>
                </a:lnTo>
                <a:lnTo>
                  <a:pt x="2062162" y="1304926"/>
                </a:lnTo>
                <a:lnTo>
                  <a:pt x="0" y="130492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21807" y="1628774"/>
            <a:ext cx="2062163" cy="1304927"/>
          </a:xfrm>
          <a:custGeom>
            <a:avLst/>
            <a:gdLst>
              <a:gd name="connsiteX0" fmla="*/ 0 w 2062162"/>
              <a:gd name="connsiteY0" fmla="*/ 0 h 1304926"/>
              <a:gd name="connsiteX1" fmla="*/ 2062162 w 2062162"/>
              <a:gd name="connsiteY1" fmla="*/ 0 h 1304926"/>
              <a:gd name="connsiteX2" fmla="*/ 2062162 w 2062162"/>
              <a:gd name="connsiteY2" fmla="*/ 1304926 h 1304926"/>
              <a:gd name="connsiteX3" fmla="*/ 0 w 2062162"/>
              <a:gd name="connsiteY3" fmla="*/ 1304926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162" h="1304926">
                <a:moveTo>
                  <a:pt x="0" y="0"/>
                </a:moveTo>
                <a:lnTo>
                  <a:pt x="2062162" y="0"/>
                </a:lnTo>
                <a:lnTo>
                  <a:pt x="2062162" y="1304926"/>
                </a:lnTo>
                <a:lnTo>
                  <a:pt x="0" y="130492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376737" y="1100137"/>
            <a:ext cx="3448051" cy="2199323"/>
          </a:xfrm>
          <a:custGeom>
            <a:avLst/>
            <a:gdLst>
              <a:gd name="connsiteX0" fmla="*/ 0 w 3448050"/>
              <a:gd name="connsiteY0" fmla="*/ 0 h 2199322"/>
              <a:gd name="connsiteX1" fmla="*/ 3448050 w 3448050"/>
              <a:gd name="connsiteY1" fmla="*/ 0 h 2199322"/>
              <a:gd name="connsiteX2" fmla="*/ 3448050 w 3448050"/>
              <a:gd name="connsiteY2" fmla="*/ 2199322 h 2199322"/>
              <a:gd name="connsiteX3" fmla="*/ 0 w 3448050"/>
              <a:gd name="connsiteY3" fmla="*/ 2199322 h 219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99322">
                <a:moveTo>
                  <a:pt x="0" y="0"/>
                </a:moveTo>
                <a:lnTo>
                  <a:pt x="3448050" y="0"/>
                </a:lnTo>
                <a:lnTo>
                  <a:pt x="3448050" y="2199322"/>
                </a:lnTo>
                <a:lnTo>
                  <a:pt x="0" y="219932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87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7220" y="1520529"/>
            <a:ext cx="1865315" cy="4024873"/>
          </a:xfrm>
          <a:custGeom>
            <a:avLst/>
            <a:gdLst>
              <a:gd name="connsiteX0" fmla="*/ 182185 w 1865315"/>
              <a:gd name="connsiteY0" fmla="*/ 0 h 4024873"/>
              <a:gd name="connsiteX1" fmla="*/ 411956 w 1865315"/>
              <a:gd name="connsiteY1" fmla="*/ 0 h 4024873"/>
              <a:gd name="connsiteX2" fmla="*/ 411956 w 1865315"/>
              <a:gd name="connsiteY2" fmla="*/ 54888 h 4024873"/>
              <a:gd name="connsiteX3" fmla="*/ 510027 w 1865315"/>
              <a:gd name="connsiteY3" fmla="*/ 152959 h 4024873"/>
              <a:gd name="connsiteX4" fmla="*/ 1352110 w 1865315"/>
              <a:gd name="connsiteY4" fmla="*/ 152959 h 4024873"/>
              <a:gd name="connsiteX5" fmla="*/ 1450181 w 1865315"/>
              <a:gd name="connsiteY5" fmla="*/ 54888 h 4024873"/>
              <a:gd name="connsiteX6" fmla="*/ 1450181 w 1865315"/>
              <a:gd name="connsiteY6" fmla="*/ 0 h 4024873"/>
              <a:gd name="connsiteX7" fmla="*/ 1683130 w 1865315"/>
              <a:gd name="connsiteY7" fmla="*/ 0 h 4024873"/>
              <a:gd name="connsiteX8" fmla="*/ 1865315 w 1865315"/>
              <a:gd name="connsiteY8" fmla="*/ 182185 h 4024873"/>
              <a:gd name="connsiteX9" fmla="*/ 1865315 w 1865315"/>
              <a:gd name="connsiteY9" fmla="*/ 3842688 h 4024873"/>
              <a:gd name="connsiteX10" fmla="*/ 1683130 w 1865315"/>
              <a:gd name="connsiteY10" fmla="*/ 4024873 h 4024873"/>
              <a:gd name="connsiteX11" fmla="*/ 182185 w 1865315"/>
              <a:gd name="connsiteY11" fmla="*/ 4024873 h 4024873"/>
              <a:gd name="connsiteX12" fmla="*/ 0 w 1865315"/>
              <a:gd name="connsiteY12" fmla="*/ 3842688 h 4024873"/>
              <a:gd name="connsiteX13" fmla="*/ 0 w 1865315"/>
              <a:gd name="connsiteY13" fmla="*/ 182185 h 4024873"/>
              <a:gd name="connsiteX14" fmla="*/ 182185 w 1865315"/>
              <a:gd name="connsiteY14" fmla="*/ 0 h 40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5315" h="4024873">
                <a:moveTo>
                  <a:pt x="182185" y="0"/>
                </a:moveTo>
                <a:lnTo>
                  <a:pt x="411956" y="0"/>
                </a:lnTo>
                <a:lnTo>
                  <a:pt x="411956" y="54888"/>
                </a:lnTo>
                <a:cubicBezTo>
                  <a:pt x="411956" y="109051"/>
                  <a:pt x="455864" y="152959"/>
                  <a:pt x="510027" y="152959"/>
                </a:cubicBezTo>
                <a:lnTo>
                  <a:pt x="1352110" y="152959"/>
                </a:lnTo>
                <a:cubicBezTo>
                  <a:pt x="1406273" y="152959"/>
                  <a:pt x="1450181" y="109051"/>
                  <a:pt x="1450181" y="54888"/>
                </a:cubicBezTo>
                <a:lnTo>
                  <a:pt x="1450181" y="0"/>
                </a:lnTo>
                <a:lnTo>
                  <a:pt x="1683130" y="0"/>
                </a:lnTo>
                <a:cubicBezTo>
                  <a:pt x="1783748" y="0"/>
                  <a:pt x="1865315" y="81567"/>
                  <a:pt x="1865315" y="182185"/>
                </a:cubicBezTo>
                <a:lnTo>
                  <a:pt x="1865315" y="3842688"/>
                </a:lnTo>
                <a:cubicBezTo>
                  <a:pt x="1865315" y="3943306"/>
                  <a:pt x="1783748" y="4024873"/>
                  <a:pt x="1683130" y="4024873"/>
                </a:cubicBezTo>
                <a:lnTo>
                  <a:pt x="182185" y="4024873"/>
                </a:lnTo>
                <a:cubicBezTo>
                  <a:pt x="81567" y="4024873"/>
                  <a:pt x="0" y="3943306"/>
                  <a:pt x="0" y="3842688"/>
                </a:cubicBezTo>
                <a:lnTo>
                  <a:pt x="0" y="182185"/>
                </a:lnTo>
                <a:cubicBezTo>
                  <a:pt x="0" y="81567"/>
                  <a:pt x="81567" y="0"/>
                  <a:pt x="18218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817219" y="2110270"/>
            <a:ext cx="1601141" cy="3454855"/>
          </a:xfrm>
          <a:custGeom>
            <a:avLst/>
            <a:gdLst>
              <a:gd name="connsiteX0" fmla="*/ 156383 w 1601141"/>
              <a:gd name="connsiteY0" fmla="*/ 0 h 3454854"/>
              <a:gd name="connsiteX1" fmla="*/ 353613 w 1601141"/>
              <a:gd name="connsiteY1" fmla="*/ 0 h 3454854"/>
              <a:gd name="connsiteX2" fmla="*/ 353613 w 1601141"/>
              <a:gd name="connsiteY2" fmla="*/ 47115 h 3454854"/>
              <a:gd name="connsiteX3" fmla="*/ 437795 w 1601141"/>
              <a:gd name="connsiteY3" fmla="*/ 131296 h 3454854"/>
              <a:gd name="connsiteX4" fmla="*/ 1160619 w 1601141"/>
              <a:gd name="connsiteY4" fmla="*/ 131296 h 3454854"/>
              <a:gd name="connsiteX5" fmla="*/ 1244800 w 1601141"/>
              <a:gd name="connsiteY5" fmla="*/ 47115 h 3454854"/>
              <a:gd name="connsiteX6" fmla="*/ 1244800 w 1601141"/>
              <a:gd name="connsiteY6" fmla="*/ 0 h 3454854"/>
              <a:gd name="connsiteX7" fmla="*/ 1444758 w 1601141"/>
              <a:gd name="connsiteY7" fmla="*/ 0 h 3454854"/>
              <a:gd name="connsiteX8" fmla="*/ 1601141 w 1601141"/>
              <a:gd name="connsiteY8" fmla="*/ 156383 h 3454854"/>
              <a:gd name="connsiteX9" fmla="*/ 1601141 w 1601141"/>
              <a:gd name="connsiteY9" fmla="*/ 3298471 h 3454854"/>
              <a:gd name="connsiteX10" fmla="*/ 1444758 w 1601141"/>
              <a:gd name="connsiteY10" fmla="*/ 3454854 h 3454854"/>
              <a:gd name="connsiteX11" fmla="*/ 156383 w 1601141"/>
              <a:gd name="connsiteY11" fmla="*/ 3454854 h 3454854"/>
              <a:gd name="connsiteX12" fmla="*/ 0 w 1601141"/>
              <a:gd name="connsiteY12" fmla="*/ 3298471 h 3454854"/>
              <a:gd name="connsiteX13" fmla="*/ 0 w 1601141"/>
              <a:gd name="connsiteY13" fmla="*/ 156383 h 3454854"/>
              <a:gd name="connsiteX14" fmla="*/ 156383 w 1601141"/>
              <a:gd name="connsiteY14" fmla="*/ 0 h 345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1141" h="3454854">
                <a:moveTo>
                  <a:pt x="156383" y="0"/>
                </a:moveTo>
                <a:lnTo>
                  <a:pt x="353613" y="0"/>
                </a:lnTo>
                <a:lnTo>
                  <a:pt x="353613" y="47115"/>
                </a:lnTo>
                <a:cubicBezTo>
                  <a:pt x="353613" y="93607"/>
                  <a:pt x="391303" y="131296"/>
                  <a:pt x="437795" y="131296"/>
                </a:cubicBezTo>
                <a:lnTo>
                  <a:pt x="1160619" y="131296"/>
                </a:lnTo>
                <a:cubicBezTo>
                  <a:pt x="1207111" y="131296"/>
                  <a:pt x="1244800" y="93607"/>
                  <a:pt x="1244800" y="47115"/>
                </a:cubicBezTo>
                <a:lnTo>
                  <a:pt x="1244800" y="0"/>
                </a:lnTo>
                <a:lnTo>
                  <a:pt x="1444758" y="0"/>
                </a:lnTo>
                <a:cubicBezTo>
                  <a:pt x="1531126" y="0"/>
                  <a:pt x="1601141" y="70015"/>
                  <a:pt x="1601141" y="156383"/>
                </a:cubicBezTo>
                <a:lnTo>
                  <a:pt x="1601141" y="3298471"/>
                </a:lnTo>
                <a:cubicBezTo>
                  <a:pt x="1601141" y="3384839"/>
                  <a:pt x="1531126" y="3454854"/>
                  <a:pt x="1444758" y="3454854"/>
                </a:cubicBezTo>
                <a:lnTo>
                  <a:pt x="156383" y="3454854"/>
                </a:lnTo>
                <a:cubicBezTo>
                  <a:pt x="70015" y="3454854"/>
                  <a:pt x="0" y="3384839"/>
                  <a:pt x="0" y="3298471"/>
                </a:cubicBezTo>
                <a:lnTo>
                  <a:pt x="0" y="156383"/>
                </a:lnTo>
                <a:cubicBezTo>
                  <a:pt x="0" y="70015"/>
                  <a:pt x="70015" y="0"/>
                  <a:pt x="15638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97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4920D7C-41C2-481E-BA21-487E72B29B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8265" y="1940339"/>
            <a:ext cx="4176507" cy="2322512"/>
          </a:xfrm>
          <a:custGeom>
            <a:avLst/>
            <a:gdLst>
              <a:gd name="connsiteX0" fmla="*/ 0 w 4176506"/>
              <a:gd name="connsiteY0" fmla="*/ 0 h 2322512"/>
              <a:gd name="connsiteX1" fmla="*/ 4176506 w 4176506"/>
              <a:gd name="connsiteY1" fmla="*/ 0 h 2322512"/>
              <a:gd name="connsiteX2" fmla="*/ 4176506 w 4176506"/>
              <a:gd name="connsiteY2" fmla="*/ 2322512 h 2322512"/>
              <a:gd name="connsiteX3" fmla="*/ 0 w 4176506"/>
              <a:gd name="connsiteY3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506" h="2322512">
                <a:moveTo>
                  <a:pt x="0" y="0"/>
                </a:moveTo>
                <a:lnTo>
                  <a:pt x="4176506" y="0"/>
                </a:lnTo>
                <a:lnTo>
                  <a:pt x="4176506" y="2322512"/>
                </a:lnTo>
                <a:lnTo>
                  <a:pt x="0" y="23225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14002" y="3341261"/>
            <a:ext cx="2894149" cy="1613704"/>
          </a:xfrm>
          <a:custGeom>
            <a:avLst/>
            <a:gdLst>
              <a:gd name="connsiteX0" fmla="*/ 0 w 2894149"/>
              <a:gd name="connsiteY0" fmla="*/ 0 h 1613704"/>
              <a:gd name="connsiteX1" fmla="*/ 2894149 w 2894149"/>
              <a:gd name="connsiteY1" fmla="*/ 0 h 1613704"/>
              <a:gd name="connsiteX2" fmla="*/ 2894149 w 2894149"/>
              <a:gd name="connsiteY2" fmla="*/ 1613704 h 1613704"/>
              <a:gd name="connsiteX3" fmla="*/ 0 w 2894149"/>
              <a:gd name="connsiteY3" fmla="*/ 1613704 h 161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4149" h="1613704">
                <a:moveTo>
                  <a:pt x="0" y="0"/>
                </a:moveTo>
                <a:lnTo>
                  <a:pt x="2894149" y="0"/>
                </a:lnTo>
                <a:lnTo>
                  <a:pt x="2894149" y="1613704"/>
                </a:lnTo>
                <a:lnTo>
                  <a:pt x="0" y="161370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55E3-2D5F-4FD4-B053-001213A8E69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FE8B6-50EF-400E-92AC-4DD0A7AD2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  <p:sldLayoutId id="2147483837" r:id="rId177"/>
    <p:sldLayoutId id="2147483838" r:id="rId178"/>
    <p:sldLayoutId id="2147483839" r:id="rId179"/>
    <p:sldLayoutId id="2147483840" r:id="rId180"/>
    <p:sldLayoutId id="2147483841" r:id="rId181"/>
    <p:sldLayoutId id="2147483842" r:id="rId182"/>
    <p:sldLayoutId id="2147483843" r:id="rId183"/>
    <p:sldLayoutId id="2147483844" r:id="rId184"/>
    <p:sldLayoutId id="2147483845" r:id="rId185"/>
    <p:sldLayoutId id="2147483846" r:id="rId186"/>
    <p:sldLayoutId id="2147483847" r:id="rId187"/>
    <p:sldLayoutId id="2147483848" r:id="rId188"/>
    <p:sldLayoutId id="2147483849" r:id="rId189"/>
    <p:sldLayoutId id="2147483850" r:id="rId190"/>
    <p:sldLayoutId id="2147483851" r:id="rId191"/>
    <p:sldLayoutId id="2147483852" r:id="rId192"/>
    <p:sldLayoutId id="2147483853" r:id="rId193"/>
    <p:sldLayoutId id="2147483854" r:id="rId194"/>
    <p:sldLayoutId id="2147483855" r:id="rId195"/>
    <p:sldLayoutId id="2147483856" r:id="rId196"/>
    <p:sldLayoutId id="2147483857" r:id="rId197"/>
    <p:sldLayoutId id="2147483858" r:id="rId198"/>
    <p:sldLayoutId id="2147483859" r:id="rId199"/>
    <p:sldLayoutId id="2147483860" r:id="rId200"/>
    <p:sldLayoutId id="2147483861" r:id="rId201"/>
    <p:sldLayoutId id="2147483862" r:id="rId202"/>
    <p:sldLayoutId id="2147483863" r:id="rId20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0DF2E011-E662-657A-9005-332BC901C4AA}"/>
              </a:ext>
            </a:extLst>
          </p:cNvPr>
          <p:cNvSpPr/>
          <p:nvPr/>
        </p:nvSpPr>
        <p:spPr>
          <a:xfrm>
            <a:off x="0" y="5503757"/>
            <a:ext cx="2234754" cy="96926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07D4CD4-9B77-8448-34DA-808C199CB9A6}"/>
              </a:ext>
            </a:extLst>
          </p:cNvPr>
          <p:cNvSpPr/>
          <p:nvPr/>
        </p:nvSpPr>
        <p:spPr>
          <a:xfrm>
            <a:off x="0" y="4432705"/>
            <a:ext cx="2234754" cy="96926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ED9FDAD-3A61-9EBA-15C5-64E645C439D8}"/>
              </a:ext>
            </a:extLst>
          </p:cNvPr>
          <p:cNvSpPr/>
          <p:nvPr/>
        </p:nvSpPr>
        <p:spPr>
          <a:xfrm>
            <a:off x="-5064" y="986357"/>
            <a:ext cx="2234754" cy="96926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34A6BC-7F9A-31A7-E2E9-DFE31E3CDB5C}"/>
              </a:ext>
            </a:extLst>
          </p:cNvPr>
          <p:cNvSpPr/>
          <p:nvPr/>
        </p:nvSpPr>
        <p:spPr>
          <a:xfrm>
            <a:off x="-5726" y="2059472"/>
            <a:ext cx="2234754" cy="96926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DA4BD04-7248-4F1D-258F-BE8A91BC4CA9}"/>
              </a:ext>
            </a:extLst>
          </p:cNvPr>
          <p:cNvSpPr/>
          <p:nvPr/>
        </p:nvSpPr>
        <p:spPr>
          <a:xfrm>
            <a:off x="-5726" y="3218518"/>
            <a:ext cx="2234754" cy="117884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E8317-8810-67E1-339A-8EA8D68B3D81}"/>
              </a:ext>
            </a:extLst>
          </p:cNvPr>
          <p:cNvSpPr txBox="1"/>
          <p:nvPr/>
        </p:nvSpPr>
        <p:spPr>
          <a:xfrm>
            <a:off x="207822" y="122446"/>
            <a:ext cx="11984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EAE96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2025-2029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28B70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STRATEGIC PLAN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1329FC-BA88-7B6A-0F3C-CBC9455831DA}"/>
              </a:ext>
            </a:extLst>
          </p:cNvPr>
          <p:cNvGrpSpPr/>
          <p:nvPr/>
        </p:nvGrpSpPr>
        <p:grpSpPr>
          <a:xfrm>
            <a:off x="1832359" y="984395"/>
            <a:ext cx="8747760" cy="1283033"/>
            <a:chOff x="50732" y="776714"/>
            <a:chExt cx="8747760" cy="1283033"/>
          </a:xfrm>
          <a:effectLst>
            <a:outerShdw blurRad="50800" dist="38100" dir="8100000" algn="tr" rotWithShape="0">
              <a:prstClr val="black">
                <a:alpha val="14789"/>
              </a:prstClr>
            </a:outerShdw>
          </a:effectLst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300412" y="1053907"/>
              <a:ext cx="7498080" cy="1005840"/>
            </a:xfrm>
            <a:prstGeom prst="rect">
              <a:avLst/>
            </a:prstGeom>
            <a:solidFill>
              <a:srgbClr val="FF8F27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6195" y="1177332"/>
              <a:ext cx="6623740" cy="7589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1686" marR="0" lvl="1" indent="-171441" algn="l" defTabSz="412720" rtl="0" eaLnBrk="1" fontAlgn="auto" latinLnBrk="0" hangingPunct="0">
                <a:lnSpc>
                  <a:spcPct val="100000"/>
                </a:lnSpc>
                <a:spcBef>
                  <a:spcPts val="227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Provide a high-quality customer service experience</a:t>
              </a:r>
            </a:p>
            <a:p>
              <a:pPr marL="341686" marR="0" lvl="1" indent="-171441" algn="l" defTabSz="412720" rtl="0" eaLnBrk="1" fontAlgn="auto" latinLnBrk="0" hangingPunct="0">
                <a:lnSpc>
                  <a:spcPct val="100000"/>
                </a:lnSpc>
                <a:spcBef>
                  <a:spcPts val="227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Ensure equitable collection of tolls</a:t>
              </a:r>
            </a:p>
            <a:p>
              <a:pPr marL="341686" marR="0" lvl="1" indent="-171441" algn="l" defTabSz="412720" rtl="0" eaLnBrk="1" fontAlgn="auto" latinLnBrk="0" hangingPunct="0">
                <a:lnSpc>
                  <a:spcPct val="100000"/>
                </a:lnSpc>
                <a:spcBef>
                  <a:spcPts val="227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Drive corporate branding and educate the public about using toll roads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0B7933E-38EB-3C65-5163-841D925FA525}"/>
                </a:ext>
              </a:extLst>
            </p:cNvPr>
            <p:cNvGrpSpPr/>
            <p:nvPr/>
          </p:nvGrpSpPr>
          <p:grpSpPr>
            <a:xfrm>
              <a:off x="50732" y="776714"/>
              <a:ext cx="2072640" cy="1280160"/>
              <a:chOff x="53780" y="1124327"/>
              <a:chExt cx="2072640" cy="1280160"/>
            </a:xfrm>
          </p:grpSpPr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782C01DD-9CD8-14E3-710C-261E181650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303460" y="1124327"/>
                <a:ext cx="822960" cy="1280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7" y="277"/>
                  </a:cxn>
                  <a:cxn ang="0">
                    <a:pos x="477" y="1166"/>
                  </a:cxn>
                  <a:cxn ang="0">
                    <a:pos x="0" y="890"/>
                  </a:cxn>
                  <a:cxn ang="0">
                    <a:pos x="0" y="0"/>
                  </a:cxn>
                </a:cxnLst>
                <a:rect l="0" t="0" r="r" b="b"/>
                <a:pathLst>
                  <a:path w="477" h="1166">
                    <a:moveTo>
                      <a:pt x="0" y="0"/>
                    </a:moveTo>
                    <a:lnTo>
                      <a:pt x="477" y="277"/>
                    </a:lnTo>
                    <a:lnTo>
                      <a:pt x="477" y="1166"/>
                    </a:ln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7603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 flipV="1">
                <a:off x="53780" y="1124327"/>
                <a:ext cx="2072640" cy="975360"/>
              </a:xfrm>
              <a:prstGeom prst="rect">
                <a:avLst/>
              </a:prstGeom>
              <a:solidFill>
                <a:srgbClr val="FF8F27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26" name="Title 20"/>
              <p:cNvSpPr txBox="1">
                <a:spLocks/>
              </p:cNvSpPr>
              <p:nvPr/>
            </p:nvSpPr>
            <p:spPr>
              <a:xfrm>
                <a:off x="161951" y="1299782"/>
                <a:ext cx="1716951" cy="692492"/>
              </a:xfrm>
              <a:prstGeom prst="rect">
                <a:avLst/>
              </a:prstGeom>
            </p:spPr>
            <p:txBody>
              <a:bodyPr vert="horz" wrap="square" lIns="91428" tIns="0" rIns="91428" bIns="45715" rtlCol="0" anchor="t" anchorCtr="0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502040204020203" pitchFamily="34" charset="0"/>
                    <a:ea typeface="Segoe UI" panose="020B0502040204020203" pitchFamily="34" charset="0"/>
                    <a:cs typeface="Segoe UI Semibold" panose="020B0502040204020203" pitchFamily="34" charset="0"/>
                    <a:sym typeface="Montserrat-Regular"/>
                  </a:rPr>
                  <a:t>Customer-Driven Organization 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A044A9-90EA-8AC5-71DC-0DD277E57D65}"/>
              </a:ext>
            </a:extLst>
          </p:cNvPr>
          <p:cNvGrpSpPr/>
          <p:nvPr/>
        </p:nvGrpSpPr>
        <p:grpSpPr>
          <a:xfrm>
            <a:off x="1832359" y="2055359"/>
            <a:ext cx="8747760" cy="1285267"/>
            <a:chOff x="50732" y="1934572"/>
            <a:chExt cx="8747760" cy="1285267"/>
          </a:xfrm>
          <a:effectLst>
            <a:outerShdw blurRad="50800" dist="38100" dir="8100000" algn="tr" rotWithShape="0">
              <a:prstClr val="black">
                <a:alpha val="14789"/>
              </a:prstClr>
            </a:outerShdw>
          </a:effectLst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300412" y="2213999"/>
              <a:ext cx="7498080" cy="1005840"/>
            </a:xfrm>
            <a:prstGeom prst="rect">
              <a:avLst/>
            </a:prstGeom>
            <a:solidFill>
              <a:srgbClr val="94C53E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sp>
          <p:nvSpPr>
            <p:cNvPr id="32" name="Subtitle 2"/>
            <p:cNvSpPr txBox="1">
              <a:spLocks/>
            </p:cNvSpPr>
            <p:nvPr/>
          </p:nvSpPr>
          <p:spPr>
            <a:xfrm>
              <a:off x="2086195" y="2337424"/>
              <a:ext cx="6623742" cy="7589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170256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101000"/>
                <a:buFont typeface="Arial" panose="020B0604020202020204" pitchFamily="34" charset="0"/>
                <a:buChar char="•"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2pPr>
              <a:lvl3pPr marL="346463" indent="-176209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–"/>
                <a:def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3pPr>
              <a:lvl4pPr marL="515528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lang="en-US" sz="11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4pPr>
              <a:lvl5pPr marL="685783" indent="-170256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60000"/>
                <a:buFont typeface="Arial" pitchFamily="34" charset="0"/>
                <a:buChar char="–"/>
                <a:defRPr lang="en-US" sz="9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5pPr>
              <a:lvl6pPr marL="1584683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6pPr>
              <a:lvl7pPr marL="1927574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7pPr>
              <a:lvl8pPr marL="2270465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8pPr>
              <a:lvl9pPr marL="2613357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Maintain compliance with trust agreements 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Maintain effective internal controls 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Manage metrics to maximize performance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1CF1D18-89B2-0D88-F6EE-CF933C7E5851}"/>
                </a:ext>
              </a:extLst>
            </p:cNvPr>
            <p:cNvGrpSpPr/>
            <p:nvPr/>
          </p:nvGrpSpPr>
          <p:grpSpPr>
            <a:xfrm>
              <a:off x="50732" y="1934572"/>
              <a:ext cx="2072640" cy="1280160"/>
              <a:chOff x="53780" y="2208031"/>
              <a:chExt cx="2072640" cy="1280160"/>
            </a:xfrm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 flipV="1">
                <a:off x="1303460" y="2208031"/>
                <a:ext cx="822960" cy="1280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7" y="277"/>
                  </a:cxn>
                  <a:cxn ang="0">
                    <a:pos x="477" y="1166"/>
                  </a:cxn>
                  <a:cxn ang="0">
                    <a:pos x="0" y="890"/>
                  </a:cxn>
                  <a:cxn ang="0">
                    <a:pos x="0" y="0"/>
                  </a:cxn>
                </a:cxnLst>
                <a:rect l="0" t="0" r="r" b="b"/>
                <a:pathLst>
                  <a:path w="477" h="1166">
                    <a:moveTo>
                      <a:pt x="0" y="0"/>
                    </a:moveTo>
                    <a:lnTo>
                      <a:pt x="477" y="277"/>
                    </a:lnTo>
                    <a:lnTo>
                      <a:pt x="477" y="1166"/>
                    </a:ln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C53E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 flipV="1">
                <a:off x="53780" y="2208031"/>
                <a:ext cx="2072640" cy="975361"/>
              </a:xfrm>
              <a:prstGeom prst="rect">
                <a:avLst/>
              </a:prstGeom>
              <a:solidFill>
                <a:srgbClr val="94C53E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27" name="Title 20"/>
              <p:cNvSpPr txBox="1">
                <a:spLocks/>
              </p:cNvSpPr>
              <p:nvPr/>
            </p:nvSpPr>
            <p:spPr>
              <a:xfrm>
                <a:off x="161951" y="2376630"/>
                <a:ext cx="1875255" cy="692492"/>
              </a:xfrm>
              <a:prstGeom prst="rect">
                <a:avLst/>
              </a:prstGeom>
            </p:spPr>
            <p:txBody>
              <a:bodyPr vert="horz" wrap="square" lIns="91428" tIns="0" rIns="91428" bIns="45715" rtlCol="0" anchor="t" anchorCtr="0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502040204020203" pitchFamily="34" charset="0"/>
                    <a:ea typeface="Segoe UI" panose="020B0502040204020203" pitchFamily="34" charset="0"/>
                    <a:cs typeface="Segoe UI Semibold" panose="020B0502040204020203" pitchFamily="34" charset="0"/>
                    <a:sym typeface="Montserrat-Regular"/>
                  </a:rPr>
                  <a:t>Financially Sound &amp; Vibrant Organization</a:t>
                </a: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D083D46-B269-D120-4203-D6E9F0A279A5}"/>
              </a:ext>
            </a:extLst>
          </p:cNvPr>
          <p:cNvGrpSpPr/>
          <p:nvPr/>
        </p:nvGrpSpPr>
        <p:grpSpPr>
          <a:xfrm>
            <a:off x="1832359" y="3125823"/>
            <a:ext cx="8747760" cy="1508453"/>
            <a:chOff x="507944" y="2858962"/>
            <a:chExt cx="8747760" cy="1508453"/>
          </a:xfrm>
          <a:effectLst>
            <a:outerShdw blurRad="50800" dist="38100" dir="8100000" algn="tr" rotWithShape="0">
              <a:prstClr val="black">
                <a:alpha val="14789"/>
              </a:prstClr>
            </a:outerShdw>
          </a:effectLst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757624" y="3178695"/>
              <a:ext cx="7498080" cy="1188720"/>
            </a:xfrm>
            <a:prstGeom prst="rect">
              <a:avLst/>
            </a:prstGeom>
            <a:solidFill>
              <a:srgbClr val="1EAE96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543407" y="3263263"/>
              <a:ext cx="6623738" cy="9897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170256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101000"/>
                <a:buFont typeface="Arial" panose="020B0604020202020204" pitchFamily="34" charset="0"/>
                <a:buChar char="•"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2pPr>
              <a:lvl3pPr marL="346463" indent="-176209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–"/>
                <a:def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3pPr>
              <a:lvl4pPr marL="515528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lang="en-US" sz="11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4pPr>
              <a:lvl5pPr marL="685783" indent="-170256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60000"/>
                <a:buFont typeface="Arial" pitchFamily="34" charset="0"/>
                <a:buChar char="–"/>
                <a:defRPr lang="en-US" sz="9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5pPr>
              <a:lvl6pPr marL="1584683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6pPr>
              <a:lvl7pPr marL="1927574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7pPr>
              <a:lvl8pPr marL="2270465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8pPr>
              <a:lvl9pPr marL="2613357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Plan and build quality, environmentally responsible toll facilities 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Efficiently maintain and operate system assets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Drive internal and external safety improvements 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Leverage assets and technology to create new customer value</a:t>
              </a: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058C4B72-C8C9-87E7-F392-C9DAD3A23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60672" y="3087255"/>
              <a:ext cx="822960" cy="1280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7" y="277"/>
                </a:cxn>
                <a:cxn ang="0">
                  <a:pos x="477" y="1166"/>
                </a:cxn>
                <a:cxn ang="0">
                  <a:pos x="0" y="890"/>
                </a:cxn>
                <a:cxn ang="0">
                  <a:pos x="0" y="0"/>
                </a:cxn>
              </a:cxnLst>
              <a:rect l="0" t="0" r="r" b="b"/>
              <a:pathLst>
                <a:path w="477" h="1166">
                  <a:moveTo>
                    <a:pt x="0" y="0"/>
                  </a:moveTo>
                  <a:lnTo>
                    <a:pt x="477" y="277"/>
                  </a:lnTo>
                  <a:lnTo>
                    <a:pt x="477" y="1166"/>
                  </a:lnTo>
                  <a:lnTo>
                    <a:pt x="0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AE9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flipV="1">
              <a:off x="507944" y="2858962"/>
              <a:ext cx="2075688" cy="1188720"/>
            </a:xfrm>
            <a:prstGeom prst="rect">
              <a:avLst/>
            </a:prstGeom>
            <a:solidFill>
              <a:srgbClr val="1EAE96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srgbClr val="59595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sp>
          <p:nvSpPr>
            <p:cNvPr id="28" name="Title 20"/>
            <p:cNvSpPr txBox="1">
              <a:spLocks/>
            </p:cNvSpPr>
            <p:nvPr/>
          </p:nvSpPr>
          <p:spPr>
            <a:xfrm>
              <a:off x="619163" y="3093334"/>
              <a:ext cx="1810296" cy="719977"/>
            </a:xfrm>
            <a:prstGeom prst="rect">
              <a:avLst/>
            </a:prstGeom>
          </p:spPr>
          <p:txBody>
            <a:bodyPr vert="horz" wrap="square" lIns="91428" tIns="0" rIns="91428" bIns="45715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Segoe UI" panose="020B0502040204020203" pitchFamily="34" charset="0"/>
                  <a:cs typeface="Segoe UI Semibold" panose="020B0502040204020203" pitchFamily="34" charset="0"/>
                  <a:sym typeface="Montserrat-Regular"/>
                </a:rPr>
                <a:t>Delivering Transportation Solutions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C82F2F-E932-D321-BE17-F13D94414E4C}"/>
              </a:ext>
            </a:extLst>
          </p:cNvPr>
          <p:cNvGrpSpPr/>
          <p:nvPr/>
        </p:nvGrpSpPr>
        <p:grpSpPr>
          <a:xfrm>
            <a:off x="1832359" y="4427695"/>
            <a:ext cx="8842021" cy="1283782"/>
            <a:chOff x="50732" y="4250288"/>
            <a:chExt cx="8842021" cy="1283782"/>
          </a:xfrm>
          <a:effectLst>
            <a:outerShdw blurRad="50800" dist="38100" dir="8100000" algn="tr" rotWithShape="0">
              <a:prstClr val="black">
                <a:alpha val="14789"/>
              </a:prstClr>
            </a:outerShdw>
          </a:effectLst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300412" y="4532555"/>
              <a:ext cx="7498080" cy="1001515"/>
            </a:xfrm>
            <a:prstGeom prst="rect">
              <a:avLst/>
            </a:prstGeom>
            <a:solidFill>
              <a:srgbClr val="0086B1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B360FC6-93B3-EA8F-11A8-39D7A764C002}"/>
                </a:ext>
              </a:extLst>
            </p:cNvPr>
            <p:cNvGrpSpPr/>
            <p:nvPr/>
          </p:nvGrpSpPr>
          <p:grpSpPr>
            <a:xfrm>
              <a:off x="50732" y="4250288"/>
              <a:ext cx="2072640" cy="1280160"/>
              <a:chOff x="53780" y="4556599"/>
              <a:chExt cx="2072640" cy="1280160"/>
            </a:xfrm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4B01A7FF-5E3C-A692-580D-B495DD2E152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303460" y="4556599"/>
                <a:ext cx="822960" cy="1280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7" y="277"/>
                  </a:cxn>
                  <a:cxn ang="0">
                    <a:pos x="477" y="1166"/>
                  </a:cxn>
                  <a:cxn ang="0">
                    <a:pos x="0" y="890"/>
                  </a:cxn>
                  <a:cxn ang="0">
                    <a:pos x="0" y="0"/>
                  </a:cxn>
                </a:cxnLst>
                <a:rect l="0" t="0" r="r" b="b"/>
                <a:pathLst>
                  <a:path w="477" h="1166">
                    <a:moveTo>
                      <a:pt x="0" y="0"/>
                    </a:moveTo>
                    <a:lnTo>
                      <a:pt x="477" y="277"/>
                    </a:lnTo>
                    <a:lnTo>
                      <a:pt x="477" y="1166"/>
                    </a:ln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098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 flipV="1">
                <a:off x="53780" y="4556599"/>
                <a:ext cx="2072640" cy="975360"/>
              </a:xfrm>
              <a:prstGeom prst="rect">
                <a:avLst/>
              </a:prstGeom>
              <a:solidFill>
                <a:srgbClr val="0086B1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29" name="Title 20"/>
              <p:cNvSpPr txBox="1">
                <a:spLocks/>
              </p:cNvSpPr>
              <p:nvPr/>
            </p:nvSpPr>
            <p:spPr>
              <a:xfrm>
                <a:off x="161951" y="4713724"/>
                <a:ext cx="1781071" cy="692492"/>
              </a:xfrm>
              <a:prstGeom prst="rect">
                <a:avLst/>
              </a:prstGeom>
            </p:spPr>
            <p:txBody>
              <a:bodyPr vert="horz" wrap="square" lIns="91428" tIns="0" rIns="91428" bIns="45715" rtlCol="0" anchor="t" anchorCtr="0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502040204020203" pitchFamily="34" charset="0"/>
                    <a:ea typeface="Segoe UI" panose="020B0502040204020203" pitchFamily="34" charset="0"/>
                    <a:cs typeface="Segoe UI Semibold" panose="020B0502040204020203" pitchFamily="34" charset="0"/>
                    <a:sym typeface="Montserrat-Regular"/>
                  </a:rPr>
                  <a:t>Respected</a:t>
                </a:r>
              </a:p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502040204020203" pitchFamily="34" charset="0"/>
                    <a:ea typeface="Segoe UI" panose="020B0502040204020203" pitchFamily="34" charset="0"/>
                    <a:cs typeface="Segoe UI Semibold" panose="020B0502040204020203" pitchFamily="34" charset="0"/>
                    <a:sym typeface="Montserrat-Regular"/>
                  </a:rPr>
                  <a:t>Leader and Partner </a:t>
                </a:r>
              </a:p>
            </p:txBody>
          </p:sp>
        </p:grp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2086195" y="4653817"/>
              <a:ext cx="6806558" cy="7589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170256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101000"/>
                <a:buFont typeface="Arial" panose="020B0604020202020204" pitchFamily="34" charset="0"/>
                <a:buChar char="•"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2pPr>
              <a:lvl3pPr marL="346463" indent="-176209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–"/>
                <a:def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3pPr>
              <a:lvl4pPr marL="515528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lang="en-US" sz="11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4pPr>
              <a:lvl5pPr marL="685783" indent="-170256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60000"/>
                <a:buFont typeface="Arial" pitchFamily="34" charset="0"/>
                <a:buChar char="–"/>
                <a:defRPr lang="en-US" sz="9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5pPr>
              <a:lvl6pPr marL="1584683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6pPr>
              <a:lvl7pPr marL="1927574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7pPr>
              <a:lvl8pPr marL="2270465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8pPr>
              <a:lvl9pPr marL="2613357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341682" marR="0" lvl="1" indent="-171438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Advocate the value of NTTA to partners, stakeholders and government entities</a:t>
              </a:r>
            </a:p>
            <a:p>
              <a:pPr marL="341682" marR="0" lvl="1" indent="-171438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Develop strategies and collaborate on regional road planning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Montserrat-Regular"/>
                </a:rPr>
                <a:t>Foster management and business relationships that reflect the region’s diversity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DCBFDFA-C865-EBEF-2814-0270A17A6F0B}"/>
              </a:ext>
            </a:extLst>
          </p:cNvPr>
          <p:cNvGrpSpPr/>
          <p:nvPr/>
        </p:nvGrpSpPr>
        <p:grpSpPr>
          <a:xfrm>
            <a:off x="1832359" y="5500709"/>
            <a:ext cx="8747760" cy="1290051"/>
            <a:chOff x="50732" y="5408147"/>
            <a:chExt cx="8747760" cy="1290051"/>
          </a:xfrm>
          <a:effectLst>
            <a:outerShdw blurRad="50800" dist="38100" dir="8100000" algn="tr" rotWithShape="0">
              <a:prstClr val="black">
                <a:alpha val="14789"/>
              </a:prstClr>
            </a:outerShdw>
          </a:effectLst>
        </p:grpSpPr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300412" y="5692358"/>
              <a:ext cx="7498080" cy="100584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2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67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Montserrat-Regular"/>
              </a:endParaRPr>
            </a:p>
          </p:txBody>
        </p:sp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2086195" y="5815784"/>
              <a:ext cx="6623742" cy="7589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5">
                    <a:lumMod val="50000"/>
                  </a:schemeClr>
                </a:buClr>
                <a:buFont typeface="Webdings" pitchFamily="18" charset="2"/>
                <a:buNone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170256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101000"/>
                <a:buFont typeface="Arial" panose="020B0604020202020204" pitchFamily="34" charset="0"/>
                <a:buChar char="•"/>
                <a:def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2pPr>
              <a:lvl3pPr marL="346463" indent="-176209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–"/>
                <a:def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3pPr>
              <a:lvl4pPr marL="515528" indent="-169065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lang="en-US" sz="11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4pPr>
              <a:lvl5pPr marL="685783" indent="-170256" algn="l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ts val="300"/>
                </a:spcAft>
                <a:buClr>
                  <a:schemeClr val="accent1"/>
                </a:buClr>
                <a:buSzPct val="60000"/>
                <a:buFont typeface="Arial" pitchFamily="34" charset="0"/>
                <a:buChar char="–"/>
                <a:defRPr lang="en-US" sz="9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defRPr>
              </a:lvl5pPr>
              <a:lvl6pPr marL="1584683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6pPr>
              <a:lvl7pPr marL="1927574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7pPr>
              <a:lvl8pPr marL="2270465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8pPr>
              <a:lvl9pPr marL="2613357" indent="-29884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Symbol" pitchFamily="18" charset="2"/>
                <a:buChar char="-"/>
                <a:defRPr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Recruit, develop, and retain high-quality people 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Recognize and reward performance </a:t>
              </a:r>
            </a:p>
            <a:p>
              <a:pPr marL="341686" marR="0" lvl="1" indent="-171441" algn="l" defTabSz="412720" rtl="0" eaLnBrk="1" fontAlgn="base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prstClr val="white"/>
                </a:buClr>
                <a:buSzPct val="121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Montserrat-Regular"/>
                </a:rPr>
                <a:t>Advance employee communication and engagement strategies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93F3352-BD91-C4D7-E12C-E4A0C0F23805}"/>
                </a:ext>
              </a:extLst>
            </p:cNvPr>
            <p:cNvGrpSpPr/>
            <p:nvPr/>
          </p:nvGrpSpPr>
          <p:grpSpPr>
            <a:xfrm>
              <a:off x="50732" y="5408147"/>
              <a:ext cx="2072640" cy="1280160"/>
              <a:chOff x="53780" y="5805002"/>
              <a:chExt cx="2072640" cy="128016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D38D430A-2199-AA11-7FDC-01EAD020397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303460" y="5805002"/>
                <a:ext cx="822960" cy="1280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7" y="277"/>
                  </a:cxn>
                  <a:cxn ang="0">
                    <a:pos x="477" y="1166"/>
                  </a:cxn>
                  <a:cxn ang="0">
                    <a:pos x="0" y="890"/>
                  </a:cxn>
                  <a:cxn ang="0">
                    <a:pos x="0" y="0"/>
                  </a:cxn>
                </a:cxnLst>
                <a:rect l="0" t="0" r="r" b="b"/>
                <a:pathLst>
                  <a:path w="477" h="1166">
                    <a:moveTo>
                      <a:pt x="0" y="0"/>
                    </a:moveTo>
                    <a:lnTo>
                      <a:pt x="477" y="277"/>
                    </a:lnTo>
                    <a:lnTo>
                      <a:pt x="477" y="1166"/>
                    </a:lnTo>
                    <a:lnTo>
                      <a:pt x="0" y="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 flipV="1">
                <a:off x="53780" y="5805002"/>
                <a:ext cx="2072640" cy="975361"/>
              </a:xfrm>
              <a:prstGeom prst="rect">
                <a:avLst/>
              </a:prstGeom>
              <a:solidFill>
                <a:srgbClr val="002C59"/>
              </a:solidFill>
              <a:ln w="127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2" rtl="0" eaLnBrk="1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67" b="0" i="0" u="none" strike="noStrike" kern="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+mn-cs"/>
                  <a:sym typeface="Montserrat-Regular"/>
                </a:endParaRPr>
              </a:p>
            </p:txBody>
          </p:sp>
          <p:sp>
            <p:nvSpPr>
              <p:cNvPr id="30" name="Title 20"/>
              <p:cNvSpPr txBox="1">
                <a:spLocks/>
              </p:cNvSpPr>
              <p:nvPr/>
            </p:nvSpPr>
            <p:spPr>
              <a:xfrm>
                <a:off x="161951" y="5979354"/>
                <a:ext cx="1938755" cy="692492"/>
              </a:xfrm>
              <a:prstGeom prst="rect">
                <a:avLst/>
              </a:prstGeom>
            </p:spPr>
            <p:txBody>
              <a:bodyPr vert="horz" wrap="square" lIns="91428" tIns="0" rIns="91428" bIns="45715" rtlCol="0" anchor="t" anchorCtr="0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502040204020203" pitchFamily="34" charset="0"/>
                    <a:ea typeface="Segoe UI" panose="020B0502040204020203" pitchFamily="34" charset="0"/>
                    <a:cs typeface="Segoe UI Semibold" panose="020B0502040204020203" pitchFamily="34" charset="0"/>
                    <a:sym typeface="Montserrat-Regular"/>
                  </a:rPr>
                  <a:t>Highly Qualified, Energized &amp; Engaged Team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Arial</vt:lpstr>
      <vt:lpstr>Bebas Neue</vt:lpstr>
      <vt:lpstr>Calibri</vt:lpstr>
      <vt:lpstr>Calibri Light</vt:lpstr>
      <vt:lpstr>Raleway Light</vt:lpstr>
      <vt:lpstr>Segoe UI</vt:lpstr>
      <vt:lpstr>Segoe UI Light</vt:lpstr>
      <vt:lpstr>Segoe UI Semibold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SanFilippo, Brian</dc:creator>
  <cp:lastModifiedBy>SanFilippo, Brian</cp:lastModifiedBy>
  <cp:revision>1</cp:revision>
  <dcterms:created xsi:type="dcterms:W3CDTF">2025-02-10T22:38:50Z</dcterms:created>
  <dcterms:modified xsi:type="dcterms:W3CDTF">2025-02-10T22:39:21Z</dcterms:modified>
</cp:coreProperties>
</file>